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840E-4CA1-456E-BCF5-F0E66931762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219E-794C-4B5C-ADA7-BD7552EB10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向耶和華唱新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46"/>
            <a:ext cx="9043958" cy="59293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你們要向耶和華唱新歌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全地都要向耶和華歌唱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要向耶和華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稱頌祂的名</a:t>
            </a:r>
            <a:r>
              <a:rPr 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祂的名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天天傳揚祂的救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向耶和華唱新歌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043958" cy="55007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在列邦中述說祂的榮耀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在萬民中訴說祂的奇事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因耶和華為大</a:t>
            </a:r>
            <a:r>
              <a:rPr 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當受極大的讚美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祂在萬神之上 當受敬畏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78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向耶和華唱新歌</vt:lpstr>
      <vt:lpstr>向耶和華唱新歌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向耶和華唱新歌</dc:title>
  <dc:creator>DAIDUONG</dc:creator>
  <cp:lastModifiedBy>DaTang</cp:lastModifiedBy>
  <cp:revision>3</cp:revision>
  <dcterms:created xsi:type="dcterms:W3CDTF">2014-01-18T23:57:52Z</dcterms:created>
  <dcterms:modified xsi:type="dcterms:W3CDTF">2019-03-16T04:33:36Z</dcterms:modified>
</cp:coreProperties>
</file>