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7291-EF68-49D2-BD31-EB27FFF2DA0D}" type="datetimeFigureOut">
              <a:rPr lang="zh-TW" altLang="en-US" smtClean="0"/>
              <a:pPr/>
              <a:t>2019/3/17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CC33-9C22-4658-8492-F5AEE7B691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7291-EF68-49D2-BD31-EB27FFF2DA0D}" type="datetimeFigureOut">
              <a:rPr lang="zh-TW" altLang="en-US" smtClean="0"/>
              <a:pPr/>
              <a:t>2019/3/17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CC33-9C22-4658-8492-F5AEE7B691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7291-EF68-49D2-BD31-EB27FFF2DA0D}" type="datetimeFigureOut">
              <a:rPr lang="zh-TW" altLang="en-US" smtClean="0"/>
              <a:pPr/>
              <a:t>2019/3/17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CC33-9C22-4658-8492-F5AEE7B691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7291-EF68-49D2-BD31-EB27FFF2DA0D}" type="datetimeFigureOut">
              <a:rPr lang="zh-TW" altLang="en-US" smtClean="0"/>
              <a:pPr/>
              <a:t>2019/3/17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CC33-9C22-4658-8492-F5AEE7B691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7291-EF68-49D2-BD31-EB27FFF2DA0D}" type="datetimeFigureOut">
              <a:rPr lang="zh-TW" altLang="en-US" smtClean="0"/>
              <a:pPr/>
              <a:t>2019/3/17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CC33-9C22-4658-8492-F5AEE7B691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7291-EF68-49D2-BD31-EB27FFF2DA0D}" type="datetimeFigureOut">
              <a:rPr lang="zh-TW" altLang="en-US" smtClean="0"/>
              <a:pPr/>
              <a:t>2019/3/17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CC33-9C22-4658-8492-F5AEE7B691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7291-EF68-49D2-BD31-EB27FFF2DA0D}" type="datetimeFigureOut">
              <a:rPr lang="zh-TW" altLang="en-US" smtClean="0"/>
              <a:pPr/>
              <a:t>2019/3/17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CC33-9C22-4658-8492-F5AEE7B691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7291-EF68-49D2-BD31-EB27FFF2DA0D}" type="datetimeFigureOut">
              <a:rPr lang="zh-TW" altLang="en-US" smtClean="0"/>
              <a:pPr/>
              <a:t>2019/3/17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CC33-9C22-4658-8492-F5AEE7B691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7291-EF68-49D2-BD31-EB27FFF2DA0D}" type="datetimeFigureOut">
              <a:rPr lang="zh-TW" altLang="en-US" smtClean="0"/>
              <a:pPr/>
              <a:t>2019/3/17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CC33-9C22-4658-8492-F5AEE7B691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7291-EF68-49D2-BD31-EB27FFF2DA0D}" type="datetimeFigureOut">
              <a:rPr lang="zh-TW" altLang="en-US" smtClean="0"/>
              <a:pPr/>
              <a:t>2019/3/17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CC33-9C22-4658-8492-F5AEE7B691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7291-EF68-49D2-BD31-EB27FFF2DA0D}" type="datetimeFigureOut">
              <a:rPr lang="zh-TW" altLang="en-US" smtClean="0"/>
              <a:pPr/>
              <a:t>2019/3/17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CC33-9C22-4658-8492-F5AEE7B691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17291-EF68-49D2-BD31-EB27FFF2DA0D}" type="datetimeFigureOut">
              <a:rPr lang="zh-TW" altLang="en-US" smtClean="0"/>
              <a:pPr/>
              <a:t>2019/3/17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ACC33-9C22-4658-8492-F5AEE7B691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我全心頌讚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當我抬頭見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當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我側耳聆聽你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聲音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全心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讚美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傳揚你奇妙作為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我全心頌讚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我全心頌讚你的榮美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我全人頌讚你的作為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每日每夜我不停讚美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哈利路亞   哈利路亞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阿們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5</TotalTime>
  <Words>58</Words>
  <Application>Microsoft Office PowerPoint</Application>
  <PresentationFormat>如螢幕大小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佈景主題1</vt:lpstr>
      <vt:lpstr>我全心頌讚</vt:lpstr>
      <vt:lpstr>我全心頌讚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我全心頌讚</dc:title>
  <dc:creator>DaTang</dc:creator>
  <cp:lastModifiedBy>DaTang</cp:lastModifiedBy>
  <cp:revision>2</cp:revision>
  <dcterms:created xsi:type="dcterms:W3CDTF">2019-03-17T00:49:14Z</dcterms:created>
  <dcterms:modified xsi:type="dcterms:W3CDTF">2019-03-17T00:56:30Z</dcterms:modified>
</cp:coreProperties>
</file>