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18EC-9133-4A9E-82B3-DD91F3A498ED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FD34-8AE6-4835-9318-9078BB092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18EC-9133-4A9E-82B3-DD91F3A498ED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FD34-8AE6-4835-9318-9078BB092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18EC-9133-4A9E-82B3-DD91F3A498ED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FD34-8AE6-4835-9318-9078BB092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18EC-9133-4A9E-82B3-DD91F3A498ED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FD34-8AE6-4835-9318-9078BB092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18EC-9133-4A9E-82B3-DD91F3A498ED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FD34-8AE6-4835-9318-9078BB092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18EC-9133-4A9E-82B3-DD91F3A498ED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FD34-8AE6-4835-9318-9078BB092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18EC-9133-4A9E-82B3-DD91F3A498ED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FD34-8AE6-4835-9318-9078BB092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18EC-9133-4A9E-82B3-DD91F3A498ED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FD34-8AE6-4835-9318-9078BB092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18EC-9133-4A9E-82B3-DD91F3A498ED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FD34-8AE6-4835-9318-9078BB092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18EC-9133-4A9E-82B3-DD91F3A498ED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FD34-8AE6-4835-9318-9078BB092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18EC-9133-4A9E-82B3-DD91F3A498ED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FD34-8AE6-4835-9318-9078BB092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418EC-9133-4A9E-82B3-DD91F3A498ED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FD34-8AE6-4835-9318-9078BB092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我相信耶穌是我的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好朋友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為我捨命使我能進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相信天父是我的阿爸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好疼愛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以慈愛安慰我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我相信聖靈是我的安慰者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他時時同在溫柔地牽引我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我相信生命充滿美好計劃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一生敬拜你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活出最美的旨意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打開心門來接受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選擇這上好的福份不回頭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我的生命已不同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一路上有主來陪伴我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永遠不離開我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我相信天父是阿爸父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祂看我為寶貴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最愛我的就是阿爸父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他看我為寶貴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145</Words>
  <Application>Microsoft Office PowerPoint</Application>
  <PresentationFormat>如螢幕大小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我相信</vt:lpstr>
      <vt:lpstr>我相信</vt:lpstr>
      <vt:lpstr>我相信</vt:lpstr>
      <vt:lpstr>我相信</vt:lpstr>
      <vt:lpstr>我相信</vt:lpstr>
      <vt:lpstr>我相信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我相信</dc:title>
  <dc:creator>DaTang</dc:creator>
  <cp:lastModifiedBy>DaTang</cp:lastModifiedBy>
  <cp:revision>1</cp:revision>
  <dcterms:created xsi:type="dcterms:W3CDTF">2019-03-09T09:35:39Z</dcterms:created>
  <dcterms:modified xsi:type="dcterms:W3CDTF">2019-03-09T09:38:56Z</dcterms:modified>
</cp:coreProperties>
</file>