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0" r:id="rId4"/>
    <p:sldId id="261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3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72F35-77C4-41BF-950F-73E663C0E457}" type="datetimeFigureOut">
              <a:rPr lang="zh-TW" altLang="en-US" smtClean="0"/>
              <a:pPr/>
              <a:t>2019/3/16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37AB-D80D-4DD8-BB31-74806101803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72F35-77C4-41BF-950F-73E663C0E457}" type="datetimeFigureOut">
              <a:rPr lang="zh-TW" altLang="en-US" smtClean="0"/>
              <a:pPr/>
              <a:t>2019/3/16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37AB-D80D-4DD8-BB31-74806101803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72F35-77C4-41BF-950F-73E663C0E457}" type="datetimeFigureOut">
              <a:rPr lang="zh-TW" altLang="en-US" smtClean="0"/>
              <a:pPr/>
              <a:t>2019/3/16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37AB-D80D-4DD8-BB31-74806101803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72F35-77C4-41BF-950F-73E663C0E457}" type="datetimeFigureOut">
              <a:rPr lang="zh-TW" altLang="en-US" smtClean="0"/>
              <a:pPr/>
              <a:t>2019/3/16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37AB-D80D-4DD8-BB31-74806101803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72F35-77C4-41BF-950F-73E663C0E457}" type="datetimeFigureOut">
              <a:rPr lang="zh-TW" altLang="en-US" smtClean="0"/>
              <a:pPr/>
              <a:t>2019/3/16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37AB-D80D-4DD8-BB31-74806101803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72F35-77C4-41BF-950F-73E663C0E457}" type="datetimeFigureOut">
              <a:rPr lang="zh-TW" altLang="en-US" smtClean="0"/>
              <a:pPr/>
              <a:t>2019/3/16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37AB-D80D-4DD8-BB31-74806101803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72F35-77C4-41BF-950F-73E663C0E457}" type="datetimeFigureOut">
              <a:rPr lang="zh-TW" altLang="en-US" smtClean="0"/>
              <a:pPr/>
              <a:t>2019/3/16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37AB-D80D-4DD8-BB31-74806101803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72F35-77C4-41BF-950F-73E663C0E457}" type="datetimeFigureOut">
              <a:rPr lang="zh-TW" altLang="en-US" smtClean="0"/>
              <a:pPr/>
              <a:t>2019/3/16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37AB-D80D-4DD8-BB31-74806101803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72F35-77C4-41BF-950F-73E663C0E457}" type="datetimeFigureOut">
              <a:rPr lang="zh-TW" altLang="en-US" smtClean="0"/>
              <a:pPr/>
              <a:t>2019/3/16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37AB-D80D-4DD8-BB31-74806101803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72F35-77C4-41BF-950F-73E663C0E457}" type="datetimeFigureOut">
              <a:rPr lang="zh-TW" altLang="en-US" smtClean="0"/>
              <a:pPr/>
              <a:t>2019/3/16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37AB-D80D-4DD8-BB31-74806101803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72F35-77C4-41BF-950F-73E663C0E457}" type="datetimeFigureOut">
              <a:rPr lang="zh-TW" altLang="en-US" smtClean="0"/>
              <a:pPr/>
              <a:t>2019/3/16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37AB-D80D-4DD8-BB31-74806101803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F72F35-77C4-41BF-950F-73E663C0E457}" type="datetimeFigureOut">
              <a:rPr lang="zh-TW" altLang="en-US" smtClean="0"/>
              <a:pPr/>
              <a:t>2019/3/16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B37AB-D80D-4DD8-BB31-74806101803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新天地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我們要來到你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面前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來到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主你的寶座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前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歌頌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你將那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恩典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豐富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賜給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我們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新天地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我們要來到你面前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來到主你的寶座前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舉起雙手來讚美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你奇妙的作為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新天地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哈利路亞   來讚美主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哈利路亞   來稱頌主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因為你已經為我們創造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美麗的新天地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新天地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哈利路亞   來讚美主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哈利路亞   來稱頌主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因為你已為我們預備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新天地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5</TotalTime>
  <Words>88</Words>
  <Application>Microsoft Office PowerPoint</Application>
  <PresentationFormat>如螢幕大小 (4:3)</PresentationFormat>
  <Paragraphs>20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佈景主題1</vt:lpstr>
      <vt:lpstr>新天地</vt:lpstr>
      <vt:lpstr>新天地</vt:lpstr>
      <vt:lpstr>新天地</vt:lpstr>
      <vt:lpstr>新天地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新天地</dc:title>
  <dc:creator>大唐</dc:creator>
  <cp:lastModifiedBy>DaTang</cp:lastModifiedBy>
  <cp:revision>4</cp:revision>
  <dcterms:created xsi:type="dcterms:W3CDTF">2018-08-18T14:15:53Z</dcterms:created>
  <dcterms:modified xsi:type="dcterms:W3CDTF">2019-03-16T03:17:31Z</dcterms:modified>
</cp:coreProperties>
</file>