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4B0A-4540-4A43-86C9-B52EEC3AE043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A335-F923-4625-969A-BA804F1738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榮耀大君王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將祢的光照亮在我們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我們在祢面前毫無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隱藏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打開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  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的國度就在這裡彰顯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榮耀大君王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在祢光中我得見光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在祢裡面有豐盛盼望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榮耀榮耀榮耀榮耀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聖潔 大君王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榮耀大君王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榮耀耶穌　耶穌　耶穌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歡迎祢在我們中間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　耶穌　耶穌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祢是配得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61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榮耀大君王</vt:lpstr>
      <vt:lpstr>榮耀大君王</vt:lpstr>
      <vt:lpstr>榮耀大君王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榮耀大君王</dc:title>
  <dc:creator>DaTang</dc:creator>
  <cp:lastModifiedBy>DaTang</cp:lastModifiedBy>
  <cp:revision>1</cp:revision>
  <dcterms:created xsi:type="dcterms:W3CDTF">2019-03-16T03:18:24Z</dcterms:created>
  <dcterms:modified xsi:type="dcterms:W3CDTF">2019-03-16T03:20:05Z</dcterms:modified>
</cp:coreProperties>
</file>