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6E7F-AE72-40C5-8B56-B3288CC8A778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E0F6-10C5-4A7F-950F-3484EA7FAA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同沐主恩手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牽手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在愛裡多福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要分享心開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要分擔解困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憑愛相親多享受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坦率真心不畏羞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同聚勸勉長進繫永久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彼此深交樂悠悠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靈內相交心相剖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無盡眷顧相遷就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互愛好比知心友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互勉甘苦共承受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憑愛相親多享受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坦率真心不畏羞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同聚勸勉長進繫永久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彼此深交樂悠悠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齊向標竿不滯留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齊共志向跟主後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互要緊握心相扣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共享天恩福永久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相親樂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憑愛相親多享受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坦率真心不畏羞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同聚勸勉長進繫永久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彼此深交樂悠悠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相親樂</vt:lpstr>
      <vt:lpstr>相親樂</vt:lpstr>
      <vt:lpstr>相親樂</vt:lpstr>
      <vt:lpstr>相親樂</vt:lpstr>
      <vt:lpstr>相親樂</vt:lpstr>
      <vt:lpstr>相親樂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相親樂</dc:title>
  <dc:creator>DaTang</dc:creator>
  <cp:lastModifiedBy>DaTang</cp:lastModifiedBy>
  <cp:revision>1</cp:revision>
  <dcterms:created xsi:type="dcterms:W3CDTF">2019-03-17T01:56:31Z</dcterms:created>
  <dcterms:modified xsi:type="dcterms:W3CDTF">2019-03-17T02:00:22Z</dcterms:modified>
</cp:coreProperties>
</file>