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31E9-9F00-4D46-8FD6-D0B94D862A5F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74CA-807C-4EAC-A5D4-705F30820D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嘗過主恩的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滋味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什麼更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最大的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有耶穌住在我裡面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世界不再吸引我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主愛勝過全所有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一生最大的祝福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就是有耶穌住在我裡面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我的生命海闊天空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不論環境順逆 我深深相信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主的恩典一定夠用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耶穌在我裡面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因為耶穌在我裡面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我能勇敢面對明天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困難都將過去 我靠主站立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定睛天上榮耀冠冕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耶穌在我裡面</vt:lpstr>
      <vt:lpstr>耶穌在我裡面</vt:lpstr>
      <vt:lpstr>耶穌在我裡面</vt:lpstr>
      <vt:lpstr>耶穌在我裡面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耶穌在我裡面</dc:title>
  <dc:creator>DaTang</dc:creator>
  <cp:lastModifiedBy>DaTang</cp:lastModifiedBy>
  <cp:revision>1</cp:revision>
  <dcterms:created xsi:type="dcterms:W3CDTF">2019-03-16T03:14:35Z</dcterms:created>
  <dcterms:modified xsi:type="dcterms:W3CDTF">2019-03-16T03:15:54Z</dcterms:modified>
</cp:coreProperties>
</file>