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1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6C32-2CA4-4022-8688-C9BED79DBEC6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211A-5FA8-44D8-84F9-1FC469C22A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6C32-2CA4-4022-8688-C9BED79DBEC6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211A-5FA8-44D8-84F9-1FC469C22A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6C32-2CA4-4022-8688-C9BED79DBEC6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211A-5FA8-44D8-84F9-1FC469C22A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6C32-2CA4-4022-8688-C9BED79DBEC6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211A-5FA8-44D8-84F9-1FC469C22A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6C32-2CA4-4022-8688-C9BED79DBEC6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211A-5FA8-44D8-84F9-1FC469C22A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6C32-2CA4-4022-8688-C9BED79DBEC6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211A-5FA8-44D8-84F9-1FC469C22A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6C32-2CA4-4022-8688-C9BED79DBEC6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211A-5FA8-44D8-84F9-1FC469C22A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6C32-2CA4-4022-8688-C9BED79DBEC6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211A-5FA8-44D8-84F9-1FC469C22A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6C32-2CA4-4022-8688-C9BED79DBEC6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211A-5FA8-44D8-84F9-1FC469C22A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6C32-2CA4-4022-8688-C9BED79DBEC6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211A-5FA8-44D8-84F9-1FC469C22A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6C32-2CA4-4022-8688-C9BED79DBEC6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211A-5FA8-44D8-84F9-1FC469C22A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56C32-2CA4-4022-8688-C9BED79DBEC6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211A-5FA8-44D8-84F9-1FC469C22A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將祢的話藏在心裡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我將祢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的話  藏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在我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心裡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免得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我得罪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祢  得罪祢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我將祢的話  藏在我心裡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免得我得罪祢  得罪祢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將祢的話藏在心裡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耶和華啊  耶和華啊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祢是應當稱頌的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求祢將祢的律教訓我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將祢的話藏在心裡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主啊  我的神  主啊  我的神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我要將祢的話藏在我心裡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主啊  我的神  主啊  我的神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我要照祢教訓來行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99</Words>
  <Application>Microsoft Office PowerPoint</Application>
  <PresentationFormat>如螢幕大小 (16:9)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將祢的話藏在心裡</vt:lpstr>
      <vt:lpstr>將祢的話藏在心裡</vt:lpstr>
      <vt:lpstr>將祢的話藏在心裡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將祢的話藏在心裡</dc:title>
  <dc:creator>DaTang</dc:creator>
  <cp:lastModifiedBy>DaTang</cp:lastModifiedBy>
  <cp:revision>1</cp:revision>
  <dcterms:created xsi:type="dcterms:W3CDTF">2019-09-15T01:10:15Z</dcterms:created>
  <dcterms:modified xsi:type="dcterms:W3CDTF">2019-09-15T01:12:54Z</dcterms:modified>
</cp:coreProperties>
</file>