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1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0B4D-B5F9-4B26-BE66-78549895B2B1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7715-E230-4E23-B923-80E817FFB4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0B4D-B5F9-4B26-BE66-78549895B2B1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7715-E230-4E23-B923-80E817FFB4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0B4D-B5F9-4B26-BE66-78549895B2B1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7715-E230-4E23-B923-80E817FFB4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0B4D-B5F9-4B26-BE66-78549895B2B1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7715-E230-4E23-B923-80E817FFB4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0B4D-B5F9-4B26-BE66-78549895B2B1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7715-E230-4E23-B923-80E817FFB4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0B4D-B5F9-4B26-BE66-78549895B2B1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7715-E230-4E23-B923-80E817FFB4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0B4D-B5F9-4B26-BE66-78549895B2B1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7715-E230-4E23-B923-80E817FFB4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0B4D-B5F9-4B26-BE66-78549895B2B1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7715-E230-4E23-B923-80E817FFB4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0B4D-B5F9-4B26-BE66-78549895B2B1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7715-E230-4E23-B923-80E817FFB4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0B4D-B5F9-4B26-BE66-78549895B2B1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7715-E230-4E23-B923-80E817FFB4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0B4D-B5F9-4B26-BE66-78549895B2B1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7715-E230-4E23-B923-80E817FFB4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90B4D-B5F9-4B26-BE66-78549895B2B1}" type="datetimeFigureOut">
              <a:rPr lang="zh-TW" altLang="en-US" smtClean="0"/>
              <a:t>2019/9/15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7715-E230-4E23-B923-80E817FFB4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我要歌頌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我要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歌頌  祢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力量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早晨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要高唱祢的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慈愛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因為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祢作過我的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高台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危難的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日子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 作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避難所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我要歌頌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我的力量啊我要歌頌祢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因為神是我的高台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我的力量啊我要歌頌祢 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是賜恩與我的神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我要歌頌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我要清早起來  唱歌讚美神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我要清早起來讚美神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因為祢是我全日的倚靠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是我慈愛的上帝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90</Words>
  <Application>Microsoft Office PowerPoint</Application>
  <PresentationFormat>如螢幕大小 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我要歌頌</vt:lpstr>
      <vt:lpstr>我要歌頌</vt:lpstr>
      <vt:lpstr>我要歌頌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我要歌頌</dc:title>
  <dc:creator>DaTang</dc:creator>
  <cp:lastModifiedBy>DaTang</cp:lastModifiedBy>
  <cp:revision>1</cp:revision>
  <dcterms:created xsi:type="dcterms:W3CDTF">2019-09-15T00:52:19Z</dcterms:created>
  <dcterms:modified xsi:type="dcterms:W3CDTF">2019-09-15T00:54:34Z</dcterms:modified>
</cp:coreProperties>
</file>