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5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347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02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92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4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554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66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7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45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90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24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8E47-C819-480C-865A-FA6E812C761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42D2-6CD4-4B3F-8B2F-75752F64BB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3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三個大仇敵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三個大仇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  一個是我自己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時不肯順服主  只體貼老肉體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雖心願與主同行  但卻是不由我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己自己真可惡  攔阻了神旨意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2" y="1600201"/>
            <a:ext cx="99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5953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三個大仇敵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我有三個大仇敵  一個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是老魔鬼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時時刻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刻引誘我  使我常遠離主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用我信心軟弱  對主常多懷疑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真可惡  攔阻我走天路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2" y="1600201"/>
            <a:ext cx="99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92322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三個大仇敵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我有三個大仇敵  一個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是大世界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花花綠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綠真可愛  惹我不能丟棄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事奉瑪門服事主  二者是不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能兼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界世界真可惡  分散我愛主心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2" y="1600201"/>
            <a:ext cx="99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41974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三個大仇敵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我有三個大仇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  都不能征服我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然我抵擋不住  有耶穌在身旁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十字架為我釘死  一切祂都勝過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敵我不怕  因有主護衛我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2" y="1600201"/>
            <a:ext cx="99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8108044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236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三個大仇敵</vt:lpstr>
      <vt:lpstr>三個大仇敵</vt:lpstr>
      <vt:lpstr>三個大仇敵</vt:lpstr>
      <vt:lpstr>三個大仇敵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三個大仇敵</dc:title>
  <dc:creator>Windows User</dc:creator>
  <cp:lastModifiedBy>Windows User</cp:lastModifiedBy>
  <cp:revision>6</cp:revision>
  <dcterms:created xsi:type="dcterms:W3CDTF">2020-08-28T13:47:57Z</dcterms:created>
  <dcterms:modified xsi:type="dcterms:W3CDTF">2020-08-28T14:08:06Z</dcterms:modified>
</cp:coreProperties>
</file>