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50" d="100"/>
          <a:sy n="50" d="100"/>
        </p:scale>
        <p:origin x="6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624BB-BCE9-4E43-9C41-4BB06D2457BB}" type="datetimeFigureOut">
              <a:rPr lang="vi-VN" smtClean="0"/>
              <a:t>28/08/2020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58FC-2DF6-4229-939D-7BC1041DBFA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40388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624BB-BCE9-4E43-9C41-4BB06D2457BB}" type="datetimeFigureOut">
              <a:rPr lang="vi-VN" smtClean="0"/>
              <a:t>28/08/2020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58FC-2DF6-4229-939D-7BC1041DBFA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3727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624BB-BCE9-4E43-9C41-4BB06D2457BB}" type="datetimeFigureOut">
              <a:rPr lang="vi-VN" smtClean="0"/>
              <a:t>28/08/2020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58FC-2DF6-4229-939D-7BC1041DBFA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26437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624BB-BCE9-4E43-9C41-4BB06D2457BB}" type="datetimeFigureOut">
              <a:rPr lang="vi-VN" smtClean="0"/>
              <a:t>28/08/2020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58FC-2DF6-4229-939D-7BC1041DBFA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92794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624BB-BCE9-4E43-9C41-4BB06D2457BB}" type="datetimeFigureOut">
              <a:rPr lang="vi-VN" smtClean="0"/>
              <a:t>28/08/2020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58FC-2DF6-4229-939D-7BC1041DBFA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30927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624BB-BCE9-4E43-9C41-4BB06D2457BB}" type="datetimeFigureOut">
              <a:rPr lang="vi-VN" smtClean="0"/>
              <a:t>28/08/2020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58FC-2DF6-4229-939D-7BC1041DBFA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76160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624BB-BCE9-4E43-9C41-4BB06D2457BB}" type="datetimeFigureOut">
              <a:rPr lang="vi-VN" smtClean="0"/>
              <a:t>28/08/2020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58FC-2DF6-4229-939D-7BC1041DBFA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3387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624BB-BCE9-4E43-9C41-4BB06D2457BB}" type="datetimeFigureOut">
              <a:rPr lang="vi-VN" smtClean="0"/>
              <a:t>28/08/2020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58FC-2DF6-4229-939D-7BC1041DBFA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14860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624BB-BCE9-4E43-9C41-4BB06D2457BB}" type="datetimeFigureOut">
              <a:rPr lang="vi-VN" smtClean="0"/>
              <a:t>28/08/2020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58FC-2DF6-4229-939D-7BC1041DBFA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07538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624BB-BCE9-4E43-9C41-4BB06D2457BB}" type="datetimeFigureOut">
              <a:rPr lang="vi-VN" smtClean="0"/>
              <a:t>28/08/2020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58FC-2DF6-4229-939D-7BC1041DBFA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090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624BB-BCE9-4E43-9C41-4BB06D2457BB}" type="datetimeFigureOut">
              <a:rPr lang="vi-VN" smtClean="0"/>
              <a:t>28/08/2020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58FC-2DF6-4229-939D-7BC1041DBFA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32664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624BB-BCE9-4E43-9C41-4BB06D2457BB}" type="datetimeFigureOut">
              <a:rPr lang="vi-VN" smtClean="0"/>
              <a:t>28/08/2020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D58FC-2DF6-4229-939D-7BC1041DBFA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38236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信靠每一句應許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577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卑微轉為尊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貴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傷心流淚轉為笑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顏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患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難生忍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耐  忍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耐生老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練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老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練生盼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望  盼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望不至羞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愧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就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沒有失望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69787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信靠每一句應許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577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心中充滿盼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望  盼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望使眼睛明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亮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道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路雖崎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嶇  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我同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行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中充滿盼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望  盼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望使信心剛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強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靠每一句應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許  生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命充滿亮光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4610547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</TotalTime>
  <Words>107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Microsoft JhengHei</vt:lpstr>
      <vt:lpstr>新細明體</vt:lpstr>
      <vt:lpstr>Arial</vt:lpstr>
      <vt:lpstr>Calibri</vt:lpstr>
      <vt:lpstr>Times New Roman</vt:lpstr>
      <vt:lpstr>Theme1</vt:lpstr>
      <vt:lpstr>信靠每一句應許</vt:lpstr>
      <vt:lpstr>信靠每一句應許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信靠每一句應許</dc:title>
  <dc:creator>Windows User</dc:creator>
  <cp:lastModifiedBy>Windows User</cp:lastModifiedBy>
  <cp:revision>1</cp:revision>
  <dcterms:created xsi:type="dcterms:W3CDTF">2020-08-28T14:17:01Z</dcterms:created>
  <dcterms:modified xsi:type="dcterms:W3CDTF">2020-08-28T14:19:01Z</dcterms:modified>
</cp:coreProperties>
</file>