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2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EBC7-1878-4A7C-90B4-7CF6417F5DC7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FEBC7-1878-4A7C-90B4-7CF6417F5DC7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77968-F6B5-42A2-ABF3-55B9D2041C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耶穌常伴我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耶穌常伴我 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 事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事伴我走</a:t>
            </a: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處處</a:t>
            </a:r>
            <a:r>
              <a:rPr lang="zh-CN" altLang="en-US" sz="48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分憂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常伴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我  大路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窄巷都走過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耶穌常伴我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愛我錫我親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我  日日夜夜幫助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事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事伴我走 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 處處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分憂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常伴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我  大路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窄巷都走過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54</Words>
  <Application>Microsoft Office PowerPoint</Application>
  <PresentationFormat>如螢幕大小 (16:9)</PresentationFormat>
  <Paragraphs>8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耶穌常伴我</vt:lpstr>
      <vt:lpstr>耶穌常伴我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耶穌常伴我</dc:title>
  <dc:creator>大唐</dc:creator>
  <cp:lastModifiedBy>DaTang</cp:lastModifiedBy>
  <cp:revision>3</cp:revision>
  <dcterms:created xsi:type="dcterms:W3CDTF">2015-09-13T00:18:55Z</dcterms:created>
  <dcterms:modified xsi:type="dcterms:W3CDTF">2019-07-21T00:12:40Z</dcterms:modified>
</cp:coreProperties>
</file>