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2" y="7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51BE-2332-4372-852A-7F4471651BAB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我高舉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的名</a:t>
            </a:r>
          </a:p>
        </p:txBody>
      </p:sp>
    </p:spTree>
    <p:extLst>
      <p:ext uri="{BB962C8B-B14F-4D97-AF65-F5344CB8AC3E}">
        <p14:creationId xmlns:p14="http://schemas.microsoft.com/office/powerpoint/2010/main" val="194652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主我高舉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主我深愛稱頌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901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我甚欣慰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我甚欣慰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救贖我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53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從天上降世間  指引我路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在世間被釘十架  我罪得贖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079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從十架到墳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從墳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升回天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主我高舉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082024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208</TotalTime>
  <Words>77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佈景主題1</vt:lpstr>
      <vt:lpstr>主我高舉袮的名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主我高舉你的名 Nguyện Danh Chúa luôn được tôn cao</dc:title>
  <dc:creator>Admin</dc:creator>
  <cp:lastModifiedBy>Windows User</cp:lastModifiedBy>
  <cp:revision>8</cp:revision>
  <dcterms:created xsi:type="dcterms:W3CDTF">2013-02-23T03:22:28Z</dcterms:created>
  <dcterms:modified xsi:type="dcterms:W3CDTF">2021-02-25T18:15:44Z</dcterms:modified>
</cp:coreProperties>
</file>