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02" y="7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5CCA-48C9-44B6-AD2F-BEE1D3EDC71B}" type="datetimeFigureOut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新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的異象  新的方向</a:t>
            </a:r>
          </a:p>
        </p:txBody>
      </p:sp>
    </p:spTree>
    <p:extLst>
      <p:ext uri="{BB962C8B-B14F-4D97-AF65-F5344CB8AC3E}">
        <p14:creationId xmlns:p14="http://schemas.microsoft.com/office/powerpoint/2010/main" val="135449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有敬拜的聲音發出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從最高的山到海洋深處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89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神的兒女要唱一首新歌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我們神要做新事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330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舊的事都已經過去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在基督裡一切都要更新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380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新的眼界  新的異象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新的故事  新的方向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181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全地都要渴望呼喊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榮耀的主我願祢來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036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天要敞開恩膏傾倒下來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神國度的榮耀彰顯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87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全地都要渴望呼喊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榮耀的主我願祢來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863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聖靈引領看見新的異象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祢要做新的事在我們中間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605719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</TotalTime>
  <Words>148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佈景主題11</vt:lpstr>
      <vt:lpstr>新的異象  新的方向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新的異象  新的方向</dc:title>
  <dc:creator>User</dc:creator>
  <cp:lastModifiedBy>Windows User</cp:lastModifiedBy>
  <cp:revision>4</cp:revision>
  <dcterms:created xsi:type="dcterms:W3CDTF">2017-07-30T00:25:07Z</dcterms:created>
  <dcterms:modified xsi:type="dcterms:W3CDTF">2021-02-25T18:23:28Z</dcterms:modified>
</cp:coreProperties>
</file>