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EEB5-7168-4F77-91E9-27903F5B1F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著為要敬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39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1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2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開我的眼睛  讓我看見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榮美彰顯吸引我心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開我的耳朵  讓我聽見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每句話都讓我更愛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俯伏在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的榮美無人能及</a:t>
            </a:r>
          </a:p>
        </p:txBody>
      </p:sp>
    </p:spTree>
    <p:extLst>
      <p:ext uri="{BB962C8B-B14F-4D97-AF65-F5344CB8AC3E}">
        <p14:creationId xmlns:p14="http://schemas.microsoft.com/office/powerpoint/2010/main" val="87947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98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永遠住在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殿中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21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02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07333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</TotalTime>
  <Words>159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佈景主題1</vt:lpstr>
      <vt:lpstr>活著為要敬拜袮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活著為要敬拜你</dc:title>
  <dc:creator>大唐</dc:creator>
  <cp:lastModifiedBy>Windows User</cp:lastModifiedBy>
  <cp:revision>2</cp:revision>
  <dcterms:created xsi:type="dcterms:W3CDTF">2018-04-07T12:21:49Z</dcterms:created>
  <dcterms:modified xsi:type="dcterms:W3CDTF">2021-01-08T15:40:44Z</dcterms:modified>
</cp:coreProperties>
</file>