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621" r:id="rId12"/>
    <p:sldId id="1622" r:id="rId13"/>
    <p:sldId id="1623" r:id="rId14"/>
    <p:sldId id="1624" r:id="rId15"/>
    <p:sldId id="1625" r:id="rId16"/>
    <p:sldId id="1626" r:id="rId17"/>
    <p:sldId id="1627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2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15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23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84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1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35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89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8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48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1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4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2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愛說不盡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3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我主升天作我中保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天父面前為我祈禱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使我罪人與神和好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3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我主時常與我相親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平安喜樂充滿我心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有福指望何等光明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4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捨身流血還我罪債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1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使我得免永遠災害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1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11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我主受難沫吐滿臉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被人凌辱戴荊棘冕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使我得蒙救贖恩典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24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7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99</TotalTime>
  <Words>268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211A 主愛說不盡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2021-03-06T04:23:28Z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