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CA7A-1D8F-4511-A228-785831C6C6F9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我的眼光和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心思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注視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隨著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甜蜜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的靈來充滿我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放下為自己抓住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交給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願使你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你的愛不斷湧流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氣息 全然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香膏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悔的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付出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願你的心得的滿足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氣息 全然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香膏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心來獻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深刻真摯的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11</TotalTime>
  <Words>117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佈景主題11</vt:lpstr>
      <vt:lpstr>全然為你</vt:lpstr>
      <vt:lpstr>全然為你</vt:lpstr>
      <vt:lpstr>全然為你</vt:lpstr>
      <vt:lpstr>全然為你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全然為你</dc:title>
  <dc:creator>大唐</dc:creator>
  <cp:lastModifiedBy>Windows User</cp:lastModifiedBy>
  <cp:revision>5</cp:revision>
  <dcterms:created xsi:type="dcterms:W3CDTF">2017-02-25T11:19:32Z</dcterms:created>
  <dcterms:modified xsi:type="dcterms:W3CDTF">2019-11-30T01:07:35Z</dcterms:modified>
</cp:coreProperties>
</file>