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FC3B-F8C8-402F-BAE4-F4FD0FE010A2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 永遠奇妙福音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我神我主降臨  耶穌是祂聖名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生在馬槽裡  世人看為客旅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在世受盡悲傷  流淚  飄零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主卑微順服  使我們得救贖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雖在黑夜茫茫  毫無半點指望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但慈悲上主  甘願離榮光處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降世救贖我靈魂免滅亡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主甘心樂意  道成血肉身體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取了世人樣式  顯明隱藏美旨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榮耀的奧祕  加略山的燔祭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自有永有的神偉大無比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273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從榮耀降臨</vt:lpstr>
      <vt:lpstr>從榮耀降臨</vt:lpstr>
      <vt:lpstr>從榮耀降臨</vt:lpstr>
      <vt:lpstr>從榮耀降臨</vt:lpstr>
      <vt:lpstr>從榮耀降臨</vt:lpstr>
      <vt:lpstr>從榮耀降臨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從榮耀降臨</dc:title>
  <dc:creator>DaTang</dc:creator>
  <cp:lastModifiedBy>Windows User</cp:lastModifiedBy>
  <cp:revision>2</cp:revision>
  <dcterms:created xsi:type="dcterms:W3CDTF">2018-12-08T08:58:56Z</dcterms:created>
  <dcterms:modified xsi:type="dcterms:W3CDTF">2019-11-30T01:36:50Z</dcterms:modified>
</cp:coreProperties>
</file>