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00D3-A451-4EDE-8AEC-0036519A0ACE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A89F-1712-462A-9011-EE95F5B8AB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00D3-A451-4EDE-8AEC-0036519A0ACE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A89F-1712-462A-9011-EE95F5B8AB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00D3-A451-4EDE-8AEC-0036519A0ACE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A89F-1712-462A-9011-EE95F5B8AB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00D3-A451-4EDE-8AEC-0036519A0ACE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A89F-1712-462A-9011-EE95F5B8AB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00D3-A451-4EDE-8AEC-0036519A0ACE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A89F-1712-462A-9011-EE95F5B8AB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00D3-A451-4EDE-8AEC-0036519A0ACE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A89F-1712-462A-9011-EE95F5B8AB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00D3-A451-4EDE-8AEC-0036519A0ACE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A89F-1712-462A-9011-EE95F5B8AB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00D3-A451-4EDE-8AEC-0036519A0ACE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A89F-1712-462A-9011-EE95F5B8AB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00D3-A451-4EDE-8AEC-0036519A0ACE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A89F-1712-462A-9011-EE95F5B8AB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00D3-A451-4EDE-8AEC-0036519A0ACE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A89F-1712-462A-9011-EE95F5B8AB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00D3-A451-4EDE-8AEC-0036519A0ACE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A89F-1712-462A-9011-EE95F5B8AB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300D3-A451-4EDE-8AEC-0036519A0ACE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FA89F-1712-462A-9011-EE95F5B8AB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恩典之路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你是我的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引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我走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正義路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高山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低谷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是你在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保護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萬人中唯獨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愛我認識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不變的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應許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一生都是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恩典之路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一步又一步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這是恩典之路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你愛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你手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將我緊緊抓住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一步又一步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這是盼望之路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你愛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你手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牽引我走這人生路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99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佈景主題1</vt:lpstr>
      <vt:lpstr>恩典之路</vt:lpstr>
      <vt:lpstr>恩典之路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恩典之路</dc:title>
  <dc:creator>大唐</dc:creator>
  <cp:lastModifiedBy>Windows User</cp:lastModifiedBy>
  <cp:revision>3</cp:revision>
  <dcterms:created xsi:type="dcterms:W3CDTF">2018-02-10T03:39:19Z</dcterms:created>
  <dcterms:modified xsi:type="dcterms:W3CDTF">2019-11-30T01:08:00Z</dcterms:modified>
</cp:coreProperties>
</file>