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16" y="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t>2020/7/4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t>2020/7/4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t>2020/7/4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t>2020/7/4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t>2020/7/4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A9-CE5A-48A6-B3BE-EC410BA02A91}" type="datetimeFigureOut">
              <a:rPr lang="zh-TW" altLang="en-US" smtClean="0"/>
              <a:t>2020/7/4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19E2-2EEF-436F-A8F8-44E5F2EAEB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D9FA9-CE5A-48A6-B3BE-EC410BA02A91}" type="datetimeFigureOut">
              <a:rPr lang="zh-TW" altLang="en-US" smtClean="0"/>
              <a:t>2020/7/4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819E2-2EEF-436F-A8F8-44E5F2EAEBD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創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造宇宙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萬物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統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管一切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所有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卻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關心我的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需要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瞭解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我的感受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手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鋪陳天上雲彩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打造永恆國度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但這雙手卻甘心為我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忍受徹骨釘傷苦痛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公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義審判萬民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聖潔光照全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但你卻一再賜恩典</a:t>
            </a:r>
            <a:endParaRPr lang="en-US" altLang="zh-TW" sz="4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再施憐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憫  給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我機會回轉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愛如此溫柔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超乎我心所想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這樣大有能力的主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竟捧我在掌心上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愛如此深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切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知我無以報答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但願倒空我的生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命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學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習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latin typeface="微軟正黑體" pitchFamily="34" charset="-120"/>
                <a:ea typeface="微軟正黑體" pitchFamily="34" charset="-120"/>
              </a:rPr>
              <a:t>謙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卑的樣式</a:t>
            </a:r>
            <a:endParaRPr lang="en-US" altLang="zh-TW" sz="48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背起我自己的十字架</a:t>
            </a:r>
          </a:p>
        </p:txBody>
      </p:sp>
    </p:spTree>
    <p:extLst>
      <p:ext uri="{BB962C8B-B14F-4D97-AF65-F5344CB8AC3E}">
        <p14:creationId xmlns:p14="http://schemas.microsoft.com/office/powerpoint/2010/main" val="3767142376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5</TotalTime>
  <Words>178</Words>
  <Application>Microsoft Office PowerPoint</Application>
  <PresentationFormat>On-screen Show (16:9)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Church Theme</vt:lpstr>
      <vt:lpstr>袮的愛</vt:lpstr>
      <vt:lpstr>袮的愛</vt:lpstr>
      <vt:lpstr>袮的愛</vt:lpstr>
      <vt:lpstr>袮的愛</vt:lpstr>
      <vt:lpstr>袮的愛</vt:lpstr>
      <vt:lpstr>袮的愛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你的愛</dc:title>
  <dc:creator>大唐</dc:creator>
  <cp:lastModifiedBy>Windows User</cp:lastModifiedBy>
  <cp:revision>3</cp:revision>
  <dcterms:created xsi:type="dcterms:W3CDTF">2018-07-17T12:30:01Z</dcterms:created>
  <dcterms:modified xsi:type="dcterms:W3CDTF">2020-07-04T08:25:02Z</dcterms:modified>
</cp:coreProperties>
</file>