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47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019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062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74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470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778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512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19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441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604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62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8C67-F06D-403C-89CE-1C4E5D4D2D39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219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的幫助從何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的幫助從造天地的耶和華而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要向高山舉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的幫助從何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的幫助從造天地的耶和華而來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804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的幫助從造天地的耶和華而來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13301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114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我要向高山舉目</vt:lpstr>
      <vt:lpstr>我要向高山舉目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我要向高山舉目</dc:title>
  <dc:creator>Windows User</dc:creator>
  <cp:lastModifiedBy>Windows User</cp:lastModifiedBy>
  <cp:revision>1</cp:revision>
  <dcterms:created xsi:type="dcterms:W3CDTF">2020-06-26T15:53:39Z</dcterms:created>
  <dcterms:modified xsi:type="dcterms:W3CDTF">2020-06-26T15:55:37Z</dcterms:modified>
</cp:coreProperties>
</file>