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76BC-19DD-415E-9649-E06FC9DEE66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876BC-19DD-415E-9649-E06FC9DEE66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3F242-C7CD-4950-A5DB-5A8DEA1774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latin typeface="Microsoft JhengHei" pitchFamily="34" charset="-120"/>
                <a:ea typeface="Microsoft JhengHei" pitchFamily="34" charset="-120"/>
              </a:rPr>
              <a:t>煉淨我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煉淨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使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我更像祢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吸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引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en-US" altLang="zh-TW" sz="4800" b="1" dirty="0" smtClean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使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我更愛祢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所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有夢想和驕傲都放在祢腳</a:t>
            </a: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前</a:t>
            </a:r>
            <a:endParaRPr lang="en-US" altLang="zh-TW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要完全順服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371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Microsoft JhengHei" pitchFamily="34" charset="-120"/>
                <a:ea typeface="Microsoft JhengHei" pitchFamily="34" charset="-120"/>
              </a:rPr>
              <a:t>煉淨我</a:t>
            </a:r>
            <a:endParaRPr lang="en-US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獻上生命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完全為祢用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放下自己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願祢得榮耀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全心跟隨</a:t>
            </a:r>
            <a:r>
              <a:rPr lang="en-US" altLang="zh-TW" sz="4800" b="1" dirty="0">
                <a:latin typeface="Microsoft JhengHei" pitchFamily="34" charset="-120"/>
                <a:ea typeface="Microsoft JhengHei" pitchFamily="34" charset="-120"/>
              </a:rPr>
              <a:t>  </a:t>
            </a: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活出祢呼召</a:t>
            </a:r>
            <a:endParaRPr lang="en-US" altLang="zh-TW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latin typeface="Microsoft JhengHei" pitchFamily="34" charset="-120"/>
                <a:ea typeface="Microsoft JhengHei" pitchFamily="34" charset="-120"/>
              </a:rPr>
              <a:t>父神我只願為祢活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5689952"/>
      </p:ext>
    </p:extLst>
  </p:cSld>
  <p:clrMapOvr>
    <a:masterClrMapping/>
  </p:clrMapOvr>
</p:sld>
</file>

<file path=ppt/theme/theme1.xml><?xml version="1.0" encoding="utf-8"?>
<a:theme xmlns:a="http://schemas.openxmlformats.org/drawingml/2006/main" name="chongba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chongbai</Template>
  <TotalTime>7</TotalTime>
  <Words>76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JhengHei</vt:lpstr>
      <vt:lpstr>新細明體</vt:lpstr>
      <vt:lpstr>Arial</vt:lpstr>
      <vt:lpstr>Calibri</vt:lpstr>
      <vt:lpstr>chongbai</vt:lpstr>
      <vt:lpstr>煉淨我</vt:lpstr>
      <vt:lpstr>煉淨我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煉淨我</dc:title>
  <dc:creator>Windows User</dc:creator>
  <cp:lastModifiedBy>Windows User</cp:lastModifiedBy>
  <cp:revision>4</cp:revision>
  <dcterms:created xsi:type="dcterms:W3CDTF">2019-10-05T03:50:13Z</dcterms:created>
  <dcterms:modified xsi:type="dcterms:W3CDTF">2020-07-04T08:29:48Z</dcterms:modified>
</cp:coreProperties>
</file>