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4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4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9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5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4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1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9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4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57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我屬乎主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7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恩座前祈禱  與我主親近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似良友親密相交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心喜樂難言  真得福無盡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勝華美    味嘉肴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9936" y="3322851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6400" dirty="0"/>
          </a:p>
        </p:txBody>
      </p:sp>
    </p:spTree>
    <p:extLst>
      <p:ext uri="{BB962C8B-B14F-4D97-AF65-F5344CB8AC3E}">
        <p14:creationId xmlns:p14="http://schemas.microsoft.com/office/powerpoint/2010/main" val="2789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394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何其深主愛  何其大天樂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愛與樂來世顯明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4.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靠於主心懷  已去盡罪惡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主榮光照耀罪人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4.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8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9150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我乃屬耶穌  我認主恩愛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恩奇美正合我心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今求賜大信  走天路飛快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常與主相近相親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26083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今歸主為聖  專為主所用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望日蒙新賜天恩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信望愛日增  口不主稱頌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恆近主潔淨心身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1438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292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153 我屬乎主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2021-04-24T04:06:27Z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