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46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218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83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3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96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873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522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1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4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579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3518-CD63-4CCC-90D9-A4C12F5F389A}" type="datetimeFigureOut">
              <a:rPr lang="vi-VN" smtClean="0"/>
              <a:t>09/04/2021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  耶穌真愛我</a:t>
            </a:r>
          </a:p>
        </p:txBody>
      </p:sp>
    </p:spTree>
    <p:extLst>
      <p:ext uri="{BB962C8B-B14F-4D97-AF65-F5344CB8AC3E}">
        <p14:creationId xmlns:p14="http://schemas.microsoft.com/office/powerpoint/2010/main" val="227736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為我釘身十架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為我流出寶血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881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為我犧牲為我死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主的愛有甚麼可代替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09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教我明白真理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救我脫離黑暗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193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我要傳揚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24543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88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耶穌  耶穌真愛我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  耶穌真愛我</dc:title>
  <dc:creator>Windows User</dc:creator>
  <cp:lastModifiedBy>Windows User</cp:lastModifiedBy>
  <cp:revision>3</cp:revision>
  <dcterms:created xsi:type="dcterms:W3CDTF">2020-06-19T20:17:06Z</dcterms:created>
  <dcterms:modified xsi:type="dcterms:W3CDTF">2021-04-09T16:03:24Z</dcterms:modified>
</cp:coreProperties>
</file>