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913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71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85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63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74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3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148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25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747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964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46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5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願主同在以至再見面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求主時常指示道路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在主羊圈看守保護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願主同在以至再見面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5679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再見面在主腳前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再見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面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見面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願主同在以至再見面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229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願主同在以至再見面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在恩翼下時常護庇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天上嗎哪日日賜你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願主同在以至再見面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8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再見面在主腳前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再見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面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見面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願主同在以至再見面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95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願主同在以至再見面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如有艱難四面攪擾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願主慈手將你懷抱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願主同在以至再見面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4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再見面在主腳前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再見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面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見面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願主同在以至再見面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242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願主同在以至再見面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寵愛如同旗旛遮蓋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使你免除一切災害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願主同在以至再見面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再見面在主腳前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再見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面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見面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願主同在以至再見面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2241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296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【再見面】</vt:lpstr>
      <vt:lpstr>【再見面】</vt:lpstr>
      <vt:lpstr>【再見面】</vt:lpstr>
      <vt:lpstr>【再見面】</vt:lpstr>
      <vt:lpstr>【再見面】</vt:lpstr>
      <vt:lpstr>【再見面】</vt:lpstr>
      <vt:lpstr>【再見面】</vt:lpstr>
      <vt:lpstr>【再見面】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2020-10-13T04:24:19Z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