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5323" r:id="rId2"/>
    <p:sldId id="5324" r:id="rId3"/>
    <p:sldId id="5325" r:id="rId4"/>
    <p:sldId id="5326" r:id="rId5"/>
    <p:sldId id="5327" r:id="rId6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74"/>
        <p:guide pos="3840"/>
      </p:guideLst>
    </p:cSldViewPr>
  </p:slideViewPr>
  <p:outlineViewPr>
    <p:cViewPr>
      <p:scale>
        <a:sx n="33" d="100"/>
        <a:sy n="33" d="100"/>
      </p:scale>
      <p:origin x="0" y="190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55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952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97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69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596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381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785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33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524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884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795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725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避難之所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狂風驟起將我動搖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禍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水衝撞非常兇暴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幸有一處為避難所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就是耶穌寶貴恩座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24808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避難之所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主在彼處憐我悲傷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使我快活得享平康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彼境佳美不勝其樂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贖罪寶血灑於恩座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7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避難之所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聖徒之靈在彼聚會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互相親睦永不違背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縱然分離因信聯絡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同心合意圍一恩座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2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避難之所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苦難罪惡不到彼處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我想展翅用力飛去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聖善天使同來迎我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帶著榮光遮主恩座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7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避難之所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寧願我手忘記靈巧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拙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嘴笨舌不聽運調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我心血滯不能動作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也不願忘我主恩座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5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3860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200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Theme1</vt:lpstr>
      <vt:lpstr>【避難之所】</vt:lpstr>
      <vt:lpstr>【避難之所】</vt:lpstr>
      <vt:lpstr>【避難之所】</vt:lpstr>
      <vt:lpstr>【避難之所】</vt:lpstr>
      <vt:lpstr>【避難之所】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295</cp:revision>
  <dcterms:created xsi:type="dcterms:W3CDTF">2015-05-17T04:39:00Z</dcterms:created>
  <dcterms:modified xsi:type="dcterms:W3CDTF">2020-10-13T04:40:30Z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