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5339" r:id="rId2"/>
    <p:sldId id="5340" r:id="rId3"/>
    <p:sldId id="5341" r:id="rId4"/>
    <p:sldId id="5342" r:id="rId5"/>
    <p:sldId id="5343" r:id="rId6"/>
    <p:sldId id="5344" r:id="rId7"/>
    <p:sldId id="5345" r:id="rId8"/>
    <p:sldId id="5346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74"/>
        <p:guide pos="3840"/>
      </p:guideLst>
    </p:cSldViewPr>
  </p:slideViewPr>
  <p:outlineViewPr>
    <p:cViewPr>
      <p:scale>
        <a:sx n="33" d="100"/>
        <a:sy n="33" d="100"/>
      </p:scale>
      <p:origin x="0" y="19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611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70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09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802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059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424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19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53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046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277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716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77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奇妙平安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在我靈最深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日有個泉源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洶湧聲比音樂更妙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這神祕之天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永遠的湧去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賜平安真是奇妙無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228600" y="1676400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25031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奇妙平安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妙平安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這是天父賜下的平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求耶穌來我心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施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行大運動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賜永遠無限量的平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76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奇妙平安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這奇妙的平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我寶貴產業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在我靈最深處藏穩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妥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掌權者雖攻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擊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方法能奪去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這平安泉源越湧越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228600" y="1676400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奇妙平安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妙平安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這是天父賜下的平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求耶穌來我心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施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行大運動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賜永遠無限量的平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01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奇妙平安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今日我要躺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臥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奇妙平安裏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要永歇在耶穌權柄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雖經一切危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晝夜必保佑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我心滿榮光哈利路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228600" y="1676400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5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奇妙平安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妙平安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這是天父賜下的平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求耶穌來我心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施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行大運動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賜永遠無限量的平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794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奇妙平安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我相信被升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華美平安城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就必見平安根源之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由普天下萬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贖者要聚會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在那榮耀天城同聲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228600" y="1676400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奇妙平安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妙平安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這是天父賜下的平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求耶穌來我心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施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行大運動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賜永遠無限量的平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2924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368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【奇妙平安】</vt:lpstr>
      <vt:lpstr>【奇妙平安】</vt:lpstr>
      <vt:lpstr>【奇妙平安】</vt:lpstr>
      <vt:lpstr>【奇妙平安】</vt:lpstr>
      <vt:lpstr>【奇妙平安】</vt:lpstr>
      <vt:lpstr>【奇妙平安】</vt:lpstr>
      <vt:lpstr>【奇妙平安】</vt:lpstr>
      <vt:lpstr>【奇妙平安】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293</cp:revision>
  <dcterms:created xsi:type="dcterms:W3CDTF">2015-05-17T04:39:00Z</dcterms:created>
  <dcterms:modified xsi:type="dcterms:W3CDTF">2020-10-13T04:47:47Z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