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347" r:id="rId2"/>
    <p:sldId id="5348" r:id="rId3"/>
    <p:sldId id="5349" r:id="rId4"/>
    <p:sldId id="5350" r:id="rId5"/>
    <p:sldId id="5351" r:id="rId6"/>
    <p:sldId id="5352" r:id="rId7"/>
    <p:sldId id="5353" r:id="rId8"/>
    <p:sldId id="535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174"/>
        <p:guide pos="3840"/>
      </p:guideLst>
    </p:cSldViewPr>
  </p:slideViewPr>
  <p:outlineViewPr>
    <p:cViewPr>
      <p:scale>
        <a:sx n="33" d="100"/>
        <a:sy n="33" d="100"/>
      </p:scale>
      <p:origin x="0" y="19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046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40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395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597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35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1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49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768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313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369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9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874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有一美意入我心靈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有一美意入我心靈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不禁流露快樂之聲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使我歡呼歌而再詠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平安由神恩賜來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240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58944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有一美意入我心靈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  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意外平安由上來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意外平安由神而來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意外平安由上來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32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有一美意入我心靈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平安由主寶架而成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主代我死罪債還清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此外別無根基奠定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因此平安由上來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240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有一美意入我心靈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  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意外平安由上來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意外平安由神而來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意外平安由上來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9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有一美意入我心靈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當我承認耶穌救主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我心安慰自覺豐足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由主我受富厚恩福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平安由神恩賜來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240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3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有一美意入我心靈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  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意外平安由上來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意外平安由神而來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意外平安由上來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10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有一美意入我心靈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我今居在主平安中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時常依附救主聖躬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除主平安別無指望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平安由神恩賜來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24000" y="1676400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9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有一美意入我心靈</a:t>
            </a:r>
            <a:r>
              <a:rPr lang="en-US" altLang="zh-TW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  平安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意外平安由上來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意外平安由神而來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意外平安由上來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89698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316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【有一美意入我心靈】</vt:lpstr>
      <vt:lpstr>【有一美意入我心靈】</vt:lpstr>
      <vt:lpstr>【有一美意入我心靈】</vt:lpstr>
      <vt:lpstr>【有一美意入我心靈】</vt:lpstr>
      <vt:lpstr>【有一美意入我心靈】</vt:lpstr>
      <vt:lpstr>【有一美意入我心靈】</vt:lpstr>
      <vt:lpstr>【有一美意入我心靈】</vt:lpstr>
      <vt:lpstr>【有一美意入我心靈】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293</cp:revision>
  <dcterms:created xsi:type="dcterms:W3CDTF">2015-05-17T04:39:00Z</dcterms:created>
  <dcterms:modified xsi:type="dcterms:W3CDTF">2020-10-14T11:56:04Z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