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5361" r:id="rId2"/>
    <p:sldId id="5362" r:id="rId3"/>
    <p:sldId id="5363" r:id="rId4"/>
    <p:sldId id="5364" r:id="rId5"/>
    <p:sldId id="5365" r:id="rId6"/>
    <p:sldId id="536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1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474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9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579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78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8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57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3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0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0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69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3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任遭何事不要驚怕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必將你藏他恩翅下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933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  處處看顧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他必要看顧你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7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有時勞苦心中失望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危險臨到無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處躱藏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6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  處處看顧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他必要看顧你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3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你雖缺乏他是豐富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你受試煉他必開路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  處處看顧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他必要看顧你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天父必看顧你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8824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216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【天父必看顧你】</vt:lpstr>
      <vt:lpstr>【天父必看顧你】</vt:lpstr>
      <vt:lpstr>【天父必看顧你】</vt:lpstr>
      <vt:lpstr>【天父必看顧你】</vt:lpstr>
      <vt:lpstr>【天父必看顧你】</vt:lpstr>
      <vt:lpstr>【天父必看顧你】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295</cp:revision>
  <dcterms:created xsi:type="dcterms:W3CDTF">2015-05-17T04:39:00Z</dcterms:created>
  <dcterms:modified xsi:type="dcterms:W3CDTF">2020-10-14T12:05:04Z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