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1605" r:id="rId2"/>
    <p:sldId id="1606" r:id="rId3"/>
    <p:sldId id="1607" r:id="rId4"/>
    <p:sldId id="1608" r:id="rId5"/>
    <p:sldId id="1609" r:id="rId6"/>
    <p:sldId id="1610" r:id="rId7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38" y="84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570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023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562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026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914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912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457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810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81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96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260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66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安穩在耶穌手中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安穩在耶穌手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穩在主懷中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因主慈愛常覆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翼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魂在此慰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極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無論所遇何危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險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在主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懷</a:t>
            </a:r>
            <a:r>
              <a:rPr lang="zh-CN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躱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掩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主之聖臂常庇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護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患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難於我何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苦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81880" y="1700808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11884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安穩在耶穌手中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安穩在耶穌手中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安穩在主懷中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因主慈愛常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覆翼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我魂在此慰極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187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安穩在耶穌手中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安穩在耶穌手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憂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慮有何掛衷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在此不怕世誘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惑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此不被罪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逼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脫離疑惑之迷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霧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幷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諸憂戚慍怒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現惟患難未全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歷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眼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淚惟餘幾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滴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81880" y="1700808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2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79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安穩在耶穌手中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安穩在耶穌手中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安穩在主懷中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因主慈愛常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覆翼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我魂在此慰極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165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安穩在耶穌手中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安穩在耶穌手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為我死功隆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主真永作世磐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石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心恆靠莫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逆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現今仍當忍耐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候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迨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世黑夜飛去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喜見清晨日光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燦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煇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映榮華金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岸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81880" y="1700808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3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943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安穩在耶穌手中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安穩在耶穌手中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安穩在主懷中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因主慈愛常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覆翼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我魂在此慰極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461164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294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Theme1</vt:lpstr>
      <vt:lpstr>【安穩在耶穌手中】</vt:lpstr>
      <vt:lpstr>【安穩在耶穌手中】</vt:lpstr>
      <vt:lpstr>【安穩在耶穌手中】</vt:lpstr>
      <vt:lpstr>【安穩在耶穌手中】</vt:lpstr>
      <vt:lpstr>【安穩在耶穌手中】</vt:lpstr>
      <vt:lpstr>【安穩在耶穌手中】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140</cp:revision>
  <dcterms:created xsi:type="dcterms:W3CDTF">2015-05-17T04:39:00Z</dcterms:created>
  <dcterms:modified xsi:type="dcterms:W3CDTF">2020-10-14T12:15:16Z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