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A7A-1D27-4C14-A7F6-ED75BAF578DC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C625-74AF-48D1-B90E-1628A07F8D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013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A7A-1D27-4C14-A7F6-ED75BAF578DC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C625-74AF-48D1-B90E-1628A07F8D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480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A7A-1D27-4C14-A7F6-ED75BAF578DC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C625-74AF-48D1-B90E-1628A07F8D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696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A7A-1D27-4C14-A7F6-ED75BAF578DC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C625-74AF-48D1-B90E-1628A07F8D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93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A7A-1D27-4C14-A7F6-ED75BAF578DC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C625-74AF-48D1-B90E-1628A07F8D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860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A7A-1D27-4C14-A7F6-ED75BAF578DC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C625-74AF-48D1-B90E-1628A07F8D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271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A7A-1D27-4C14-A7F6-ED75BAF578DC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C625-74AF-48D1-B90E-1628A07F8D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421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A7A-1D27-4C14-A7F6-ED75BAF578DC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C625-74AF-48D1-B90E-1628A07F8D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854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A7A-1D27-4C14-A7F6-ED75BAF578DC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C625-74AF-48D1-B90E-1628A07F8D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A7A-1D27-4C14-A7F6-ED75BAF578DC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C625-74AF-48D1-B90E-1628A07F8D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681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A7A-1D27-4C14-A7F6-ED75BAF578DC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C625-74AF-48D1-B90E-1628A07F8D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078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FA7A-1D27-4C14-A7F6-ED75BAF578DC}" type="datetimeFigureOut">
              <a:rPr lang="vi-VN" smtClean="0"/>
              <a:t>10/10/2020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C625-74AF-48D1-B90E-1628A07F8D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809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ƠN </a:t>
            </a:r>
            <a:r>
              <a:rPr lang="vi-VN" dirty="0"/>
              <a:t>LẠ LÙNG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vi-VN" dirty="0"/>
              <a:t>Ngợi ca Chúa từ ái ban </a:t>
            </a:r>
            <a:r>
              <a:rPr lang="vi-VN" dirty="0" smtClean="0"/>
              <a:t>ơn </a:t>
            </a:r>
            <a:r>
              <a:rPr lang="vi-VN" dirty="0"/>
              <a:t>lạ </a:t>
            </a:r>
            <a:r>
              <a:rPr lang="vi-VN" dirty="0" smtClean="0"/>
              <a:t>lùng</a:t>
            </a:r>
          </a:p>
          <a:p>
            <a:pPr marL="0" indent="0" algn="ctr">
              <a:buNone/>
            </a:pPr>
            <a:r>
              <a:rPr lang="vi-VN" dirty="0" smtClean="0"/>
              <a:t>Đời tôi vốn </a:t>
            </a:r>
            <a:r>
              <a:rPr lang="vi-VN" dirty="0"/>
              <a:t>tràn </a:t>
            </a:r>
            <a:r>
              <a:rPr lang="vi-VN" dirty="0" smtClean="0"/>
              <a:t>những lệ đắng</a:t>
            </a:r>
          </a:p>
          <a:p>
            <a:pPr marL="0" indent="0" algn="ctr">
              <a:buNone/>
            </a:pPr>
            <a:r>
              <a:rPr lang="vi-VN" dirty="0" smtClean="0"/>
              <a:t>Tôi </a:t>
            </a:r>
            <a:r>
              <a:rPr lang="vi-VN" dirty="0"/>
              <a:t>đã hư mất bao </a:t>
            </a:r>
            <a:r>
              <a:rPr lang="vi-VN" dirty="0" smtClean="0"/>
              <a:t>ngày</a:t>
            </a:r>
          </a:p>
          <a:p>
            <a:pPr marL="0" indent="0" algn="ctr">
              <a:buNone/>
            </a:pPr>
            <a:r>
              <a:rPr lang="vi-VN" dirty="0" smtClean="0"/>
              <a:t>Lầm </a:t>
            </a:r>
            <a:r>
              <a:rPr lang="vi-VN" dirty="0"/>
              <a:t>than trong </a:t>
            </a:r>
            <a:r>
              <a:rPr lang="vi-VN" dirty="0" smtClean="0"/>
              <a:t>nơi </a:t>
            </a:r>
            <a:r>
              <a:rPr lang="vi-VN" dirty="0"/>
              <a:t>tội </a:t>
            </a:r>
            <a:r>
              <a:rPr lang="vi-VN" dirty="0" smtClean="0"/>
              <a:t>đầy</a:t>
            </a:r>
          </a:p>
          <a:p>
            <a:pPr marL="0" indent="0" algn="ctr">
              <a:buNone/>
            </a:pPr>
            <a:r>
              <a:rPr lang="vi-VN" dirty="0" smtClean="0"/>
              <a:t>Mà ơn </a:t>
            </a:r>
            <a:r>
              <a:rPr lang="vi-VN" dirty="0"/>
              <a:t>Chúa xót </a:t>
            </a:r>
            <a:r>
              <a:rPr lang="vi-VN" dirty="0" smtClean="0"/>
              <a:t>thương </a:t>
            </a:r>
            <a:r>
              <a:rPr lang="vi-VN" dirty="0"/>
              <a:t>khoan </a:t>
            </a:r>
            <a:r>
              <a:rPr lang="vi-VN" dirty="0" smtClean="0"/>
              <a:t>nhân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8519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ƠN </a:t>
            </a:r>
            <a:r>
              <a:rPr lang="vi-VN" dirty="0"/>
              <a:t>LẠ LÙNG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vi-VN" dirty="0" smtClean="0"/>
              <a:t>Đời tôi </a:t>
            </a:r>
            <a:r>
              <a:rPr lang="vi-VN" dirty="0"/>
              <a:t>rất nhiều nỗi gian lao u </a:t>
            </a:r>
            <a:r>
              <a:rPr lang="vi-VN" dirty="0" smtClean="0"/>
              <a:t>sầu</a:t>
            </a:r>
          </a:p>
          <a:p>
            <a:pPr marL="0" indent="0" algn="ctr">
              <a:buNone/>
            </a:pPr>
            <a:r>
              <a:rPr lang="vi-VN" dirty="0" smtClean="0"/>
              <a:t>Buồn </a:t>
            </a:r>
            <a:r>
              <a:rPr lang="vi-VN" dirty="0"/>
              <a:t>lo đã làm vắng niềm </a:t>
            </a:r>
            <a:r>
              <a:rPr lang="vi-VN" dirty="0" smtClean="0"/>
              <a:t>tin</a:t>
            </a:r>
          </a:p>
          <a:p>
            <a:pPr marL="0" indent="0" algn="ctr">
              <a:buNone/>
            </a:pPr>
            <a:r>
              <a:rPr lang="vi-VN" dirty="0" smtClean="0"/>
              <a:t>Nhu</a:t>
            </a:r>
            <a:r>
              <a:rPr lang="vi-VN" dirty="0"/>
              <a:t>̛ng Chúa đã </a:t>
            </a:r>
            <a:r>
              <a:rPr lang="vi-VN" dirty="0" smtClean="0"/>
              <a:t>cứu tôi </a:t>
            </a:r>
            <a:r>
              <a:rPr lang="vi-VN" dirty="0"/>
              <a:t>về nghỉ </a:t>
            </a:r>
            <a:r>
              <a:rPr lang="vi-VN" dirty="0" smtClean="0"/>
              <a:t>yên </a:t>
            </a:r>
            <a:r>
              <a:rPr lang="vi-VN" dirty="0"/>
              <a:t>trong tay nhiệm </a:t>
            </a:r>
            <a:r>
              <a:rPr lang="vi-VN" dirty="0" smtClean="0"/>
              <a:t>màu</a:t>
            </a:r>
          </a:p>
          <a:p>
            <a:pPr marL="0" indent="0" algn="ctr">
              <a:buNone/>
            </a:pPr>
            <a:r>
              <a:rPr lang="vi-VN" dirty="0" smtClean="0"/>
              <a:t>Thật ơn </a:t>
            </a:r>
            <a:r>
              <a:rPr lang="vi-VN" dirty="0"/>
              <a:t>Chúa rộng </a:t>
            </a:r>
            <a:r>
              <a:rPr lang="vi-VN" dirty="0" smtClean="0"/>
              <a:t>lớn vô biên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3732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ƠN </a:t>
            </a:r>
            <a:r>
              <a:rPr lang="vi-VN" dirty="0"/>
              <a:t>LẠ LÙNG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vi-VN" dirty="0" smtClean="0"/>
              <a:t>Rồi đây </a:t>
            </a:r>
            <a:r>
              <a:rPr lang="vi-VN" dirty="0"/>
              <a:t>Chúa lại đến đem </a:t>
            </a:r>
            <a:r>
              <a:rPr lang="vi-VN" dirty="0" smtClean="0"/>
              <a:t>tôi về trời</a:t>
            </a:r>
          </a:p>
          <a:p>
            <a:pPr marL="0" indent="0" algn="ctr">
              <a:buNone/>
            </a:pPr>
            <a:r>
              <a:rPr lang="vi-VN" dirty="0" smtClean="0"/>
              <a:t>làm </a:t>
            </a:r>
            <a:r>
              <a:rPr lang="vi-VN" dirty="0"/>
              <a:t>sao nói được hết niềm vui ? </a:t>
            </a:r>
            <a:endParaRPr lang="vi-VN" dirty="0" smtClean="0"/>
          </a:p>
          <a:p>
            <a:pPr marL="0" indent="0" algn="ctr">
              <a:buNone/>
            </a:pPr>
            <a:r>
              <a:rPr lang="vi-VN" dirty="0" smtClean="0"/>
              <a:t>Khi đứng bên </a:t>
            </a:r>
            <a:r>
              <a:rPr lang="vi-VN" dirty="0"/>
              <a:t>các thánh đồ ngợi ca </a:t>
            </a:r>
            <a:r>
              <a:rPr lang="vi-VN" dirty="0" smtClean="0"/>
              <a:t>tôn </a:t>
            </a:r>
            <a:r>
              <a:rPr lang="vi-VN" dirty="0"/>
              <a:t>vinh danh Chúa, </a:t>
            </a:r>
            <a:endParaRPr lang="vi-VN" dirty="0" smtClean="0"/>
          </a:p>
          <a:p>
            <a:pPr marL="0" indent="0" algn="ctr">
              <a:buNone/>
            </a:pPr>
            <a:r>
              <a:rPr lang="vi-VN" dirty="0" smtClean="0"/>
              <a:t>Về ơn </a:t>
            </a:r>
            <a:r>
              <a:rPr lang="vi-VN" dirty="0"/>
              <a:t>Chúa cứu </a:t>
            </a:r>
            <a:r>
              <a:rPr lang="vi-VN"/>
              <a:t>chính </a:t>
            </a:r>
            <a:r>
              <a:rPr lang="vi-VN" smtClean="0"/>
              <a:t>tôi</a:t>
            </a:r>
            <a:endParaRPr lang="vi-VN" dirty="0" smtClean="0"/>
          </a:p>
          <a:p>
            <a:pPr marL="0" indent="0" algn="ctr">
              <a:buNone/>
            </a:pPr>
            <a:r>
              <a:rPr lang="vi-VN" dirty="0"/>
              <a:t>Về ơn Chúa cứu chính tôi</a:t>
            </a:r>
          </a:p>
        </p:txBody>
      </p:sp>
    </p:spTree>
    <p:extLst>
      <p:ext uri="{BB962C8B-B14F-4D97-AF65-F5344CB8AC3E}">
        <p14:creationId xmlns:p14="http://schemas.microsoft.com/office/powerpoint/2010/main" val="115397387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166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Times New Roman</vt:lpstr>
      <vt:lpstr>Theme1</vt:lpstr>
      <vt:lpstr>ƠN LẠ LÙNG</vt:lpstr>
      <vt:lpstr>ƠN LẠ LÙNG</vt:lpstr>
      <vt:lpstr>ƠN LẠ LÙNG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ƠN LẠ LÙNG</dc:title>
  <dc:creator>Windows User</dc:creator>
  <cp:lastModifiedBy>Windows User</cp:lastModifiedBy>
  <cp:revision>5</cp:revision>
  <dcterms:created xsi:type="dcterms:W3CDTF">2020-10-10T01:11:30Z</dcterms:created>
  <dcterms:modified xsi:type="dcterms:W3CDTF">2020-10-10T01:21:01Z</dcterms:modified>
</cp:coreProperties>
</file>