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223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842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9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61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29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405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084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828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925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3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40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4447-246C-4A88-BF83-84CC62338863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0A29-9554-4619-8B82-B106316B4B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79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NHÌN XEM VIỆC CHÚA ĐÃ LÀM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 smtClean="0"/>
              <a:t>Giê - hô - va dẫn dắt dân </a:t>
            </a:r>
            <a:r>
              <a:rPr lang="vi-VN" sz="3600" dirty="0"/>
              <a:t>trở về, bao </a:t>
            </a:r>
            <a:r>
              <a:rPr lang="vi-VN" sz="3600" dirty="0" smtClean="0"/>
              <a:t>nhiêu người vui </a:t>
            </a:r>
            <a:r>
              <a:rPr lang="vi-VN" sz="3600" dirty="0"/>
              <a:t>hát </a:t>
            </a:r>
            <a:r>
              <a:rPr lang="vi-VN" sz="3600" dirty="0" smtClean="0"/>
              <a:t>muôn nơi. </a:t>
            </a:r>
          </a:p>
          <a:p>
            <a:pPr marL="0" indent="0" algn="ctr">
              <a:buNone/>
            </a:pPr>
            <a:r>
              <a:rPr lang="vi-VN" sz="3600" dirty="0"/>
              <a:t>Giê - hô - va </a:t>
            </a:r>
            <a:r>
              <a:rPr lang="vi-VN" sz="3600" dirty="0" smtClean="0"/>
              <a:t>Ngài </a:t>
            </a:r>
            <a:r>
              <a:rPr lang="vi-VN" sz="3600" dirty="0"/>
              <a:t>giao bao việc lớn, kíp đến xem điều Cha đã làm. </a:t>
            </a:r>
            <a:endParaRPr lang="vi-VN" sz="3600" dirty="0" smtClean="0"/>
          </a:p>
          <a:p>
            <a:pPr marL="0" indent="0" algn="ctr">
              <a:buNone/>
            </a:pPr>
            <a:r>
              <a:rPr lang="vi-VN" sz="3600" dirty="0" smtClean="0"/>
              <a:t>Suối </a:t>
            </a:r>
            <a:r>
              <a:rPr lang="vi-VN" sz="3600" dirty="0"/>
              <a:t>miền Nam </a:t>
            </a:r>
            <a:r>
              <a:rPr lang="vi-VN" sz="3600" dirty="0" smtClean="0"/>
              <a:t>tuôn </a:t>
            </a:r>
            <a:r>
              <a:rPr lang="vi-VN" sz="3600" dirty="0"/>
              <a:t>chảy nước trong xanh, tưới bao đồng ruộng lúa </a:t>
            </a:r>
            <a:r>
              <a:rPr lang="vi-VN" sz="3600" dirty="0" smtClean="0"/>
              <a:t>vây </a:t>
            </a:r>
            <a:r>
              <a:rPr lang="vi-VN" sz="3600" dirty="0"/>
              <a:t>quanh, </a:t>
            </a:r>
            <a:endParaRPr lang="vi-VN" sz="3600" dirty="0" smtClean="0"/>
          </a:p>
          <a:p>
            <a:pPr marL="0" indent="0" algn="ctr">
              <a:buNone/>
            </a:pPr>
            <a:r>
              <a:rPr lang="vi-VN" sz="3600" dirty="0" smtClean="0"/>
              <a:t>Xem </a:t>
            </a:r>
            <a:r>
              <a:rPr lang="vi-VN" sz="3600" dirty="0"/>
              <a:t>bàn tay Người gieo bao hạt giống đã trĩu </a:t>
            </a:r>
            <a:r>
              <a:rPr lang="vi-VN" sz="3600" dirty="0" smtClean="0"/>
              <a:t>bông muôn </a:t>
            </a:r>
            <a:r>
              <a:rPr lang="vi-VN" sz="3600" dirty="0"/>
              <a:t>người vui mừng. 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912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NHÌN XEM VIỆC CHÚA ĐÃ LÀM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/>
              <a:t>Truyền rao danh Chúa muôn nơi, Người đi gieo giống nước mắt tuôn rơi. </a:t>
            </a:r>
          </a:p>
          <a:p>
            <a:pPr marL="0" indent="0" algn="ctr">
              <a:buNone/>
            </a:pPr>
            <a:r>
              <a:rPr lang="vi-VN" sz="3600" dirty="0"/>
              <a:t>Ngày về bao nỗi hân hoan chờ đón, Lúa đức tin nặng trĩu trên vai. </a:t>
            </a:r>
          </a:p>
          <a:p>
            <a:pPr marL="0" indent="0" algn="ctr">
              <a:buNone/>
            </a:pPr>
            <a:r>
              <a:rPr lang="vi-VN" sz="3600" dirty="0"/>
              <a:t>Nhìn xem việc Chúa đã ban, Một trăm năm Chúa Thánh Linh soi đường, </a:t>
            </a:r>
          </a:p>
          <a:p>
            <a:pPr marL="0" indent="0" algn="ctr">
              <a:buNone/>
            </a:pPr>
            <a:r>
              <a:rPr lang="vi-VN" sz="3600" dirty="0"/>
              <a:t>Một trăm năm Chúa đã ban sự sáng, dắt dân Ngài đến bến An bình.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62352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NHÌN XEM VIỆC CHÚA ĐÃ LÀM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 smtClean="0"/>
              <a:t>Hallelujah  </a:t>
            </a:r>
            <a:r>
              <a:rPr lang="vi-VN" sz="3600" dirty="0"/>
              <a:t>Hallelujah</a:t>
            </a:r>
          </a:p>
          <a:p>
            <a:pPr marL="0" indent="0" algn="ctr">
              <a:buNone/>
            </a:pPr>
            <a:r>
              <a:rPr lang="vi-VN" sz="3600" dirty="0" smtClean="0"/>
              <a:t>Hallelujah  Hallelujah</a:t>
            </a:r>
            <a:endParaRPr lang="vi-VN" sz="3600" dirty="0"/>
          </a:p>
          <a:p>
            <a:pPr marL="0" indent="0" algn="ctr">
              <a:buNone/>
            </a:pPr>
            <a:r>
              <a:rPr lang="vi-VN" sz="3600" dirty="0"/>
              <a:t>Hallelujah  Hallelujah</a:t>
            </a:r>
          </a:p>
          <a:p>
            <a:pPr marL="0" indent="0" algn="ctr">
              <a:buNone/>
            </a:pPr>
            <a:r>
              <a:rPr lang="vi-VN" sz="3600" dirty="0"/>
              <a:t>Hallelujah  Hallelujah</a:t>
            </a:r>
          </a:p>
          <a:p>
            <a:pPr marL="0" indent="0" algn="ctr">
              <a:buNone/>
            </a:pPr>
            <a:r>
              <a:rPr lang="vi-VN" sz="3600" dirty="0"/>
              <a:t>Hallelujah  </a:t>
            </a:r>
            <a:r>
              <a:rPr lang="vi-VN" sz="3600" dirty="0" smtClean="0"/>
              <a:t>Hallelujah</a:t>
            </a:r>
            <a:endParaRPr lang="vi-VN" sz="3600" dirty="0"/>
          </a:p>
          <a:p>
            <a:pPr marL="0" indent="0" algn="ctr">
              <a:buNone/>
            </a:pP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62410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NHÌN XEM VIỆC CHÚA ĐÃ LÀM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/>
              <a:t>Truyền rao danh Chúa </a:t>
            </a:r>
            <a:r>
              <a:rPr lang="vi-VN" sz="3600" dirty="0" smtClean="0"/>
              <a:t>muôn nơi, </a:t>
            </a:r>
            <a:r>
              <a:rPr lang="vi-VN" sz="3600" dirty="0"/>
              <a:t>Người đi gieo </a:t>
            </a:r>
            <a:r>
              <a:rPr lang="vi-VN" sz="3600" dirty="0" smtClean="0"/>
              <a:t>giống nước mắt tuôn rơi. </a:t>
            </a:r>
            <a:endParaRPr lang="vi-VN" sz="3600" dirty="0"/>
          </a:p>
          <a:p>
            <a:pPr marL="0" indent="0" algn="ctr">
              <a:buNone/>
            </a:pPr>
            <a:r>
              <a:rPr lang="vi-VN" sz="3600" dirty="0"/>
              <a:t>Ngày </a:t>
            </a:r>
            <a:r>
              <a:rPr lang="vi-VN" sz="3600" dirty="0"/>
              <a:t>về bao </a:t>
            </a:r>
            <a:r>
              <a:rPr lang="vi-VN" sz="3600" dirty="0" smtClean="0"/>
              <a:t>nỗi hân </a:t>
            </a:r>
            <a:r>
              <a:rPr lang="vi-VN" sz="3600" dirty="0"/>
              <a:t>hoan chờ đón, Lúa đức tin </a:t>
            </a:r>
            <a:r>
              <a:rPr lang="vi-VN" sz="3600" dirty="0" smtClean="0"/>
              <a:t>nặng </a:t>
            </a:r>
            <a:r>
              <a:rPr lang="vi-VN" sz="3600" dirty="0"/>
              <a:t>trĩu </a:t>
            </a:r>
            <a:r>
              <a:rPr lang="vi-VN" sz="3600" dirty="0" smtClean="0"/>
              <a:t>trên </a:t>
            </a:r>
            <a:r>
              <a:rPr lang="vi-VN" sz="3600" dirty="0"/>
              <a:t>vai. </a:t>
            </a:r>
            <a:endParaRPr lang="vi-VN" sz="3600" dirty="0"/>
          </a:p>
          <a:p>
            <a:pPr marL="0" indent="0" algn="ctr">
              <a:buNone/>
            </a:pPr>
            <a:r>
              <a:rPr lang="vi-VN" sz="3600" dirty="0"/>
              <a:t>Nhìn </a:t>
            </a:r>
            <a:r>
              <a:rPr lang="vi-VN" sz="3600" dirty="0"/>
              <a:t>xem việc Chúa đã ban, Một </a:t>
            </a:r>
            <a:r>
              <a:rPr lang="vi-VN" sz="3600" dirty="0" smtClean="0"/>
              <a:t>trăm năm Chúa </a:t>
            </a:r>
            <a:r>
              <a:rPr lang="vi-VN" sz="3600" dirty="0"/>
              <a:t>Thánh Linh soi đường, </a:t>
            </a:r>
            <a:endParaRPr lang="vi-VN" sz="3600" dirty="0"/>
          </a:p>
          <a:p>
            <a:pPr marL="0" indent="0" algn="ctr">
              <a:buNone/>
            </a:pPr>
            <a:r>
              <a:rPr lang="vi-VN" sz="3600" dirty="0"/>
              <a:t>Mọ</a:t>
            </a:r>
            <a:r>
              <a:rPr lang="vi-VN" sz="3600" dirty="0"/>
              <a:t>̂t </a:t>
            </a:r>
            <a:r>
              <a:rPr lang="vi-VN" sz="3600" dirty="0"/>
              <a:t>trăm năm </a:t>
            </a:r>
            <a:r>
              <a:rPr lang="vi-VN" sz="3600" dirty="0" smtClean="0"/>
              <a:t>Chúa </a:t>
            </a:r>
            <a:r>
              <a:rPr lang="vi-VN" sz="3600" dirty="0"/>
              <a:t>đã ban sự sáng, </a:t>
            </a:r>
            <a:r>
              <a:rPr lang="vi-VN" sz="3600" dirty="0" smtClean="0"/>
              <a:t>dắt dân </a:t>
            </a:r>
            <a:r>
              <a:rPr lang="vi-VN" sz="3600" dirty="0"/>
              <a:t>Ngài đến bến An bình.</a:t>
            </a:r>
          </a:p>
        </p:txBody>
      </p:sp>
    </p:spTree>
    <p:extLst>
      <p:ext uri="{BB962C8B-B14F-4D97-AF65-F5344CB8AC3E}">
        <p14:creationId xmlns:p14="http://schemas.microsoft.com/office/powerpoint/2010/main" val="9830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NHÌN XEM VIỆC CHÚA ĐÃ LÀM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3600" dirty="0" smtClean="0"/>
              <a:t>Hallelujah  </a:t>
            </a:r>
            <a:r>
              <a:rPr lang="vi-VN" sz="3600" dirty="0"/>
              <a:t>Hallelujah</a:t>
            </a:r>
          </a:p>
          <a:p>
            <a:pPr marL="0" indent="0" algn="ctr">
              <a:buNone/>
            </a:pPr>
            <a:r>
              <a:rPr lang="vi-VN" sz="3600" dirty="0" smtClean="0"/>
              <a:t>Hallelujah  Hallelujah</a:t>
            </a:r>
            <a:endParaRPr lang="vi-VN" sz="3600" dirty="0"/>
          </a:p>
          <a:p>
            <a:pPr marL="0" indent="0" algn="ctr">
              <a:buNone/>
            </a:pPr>
            <a:r>
              <a:rPr lang="vi-VN" sz="3600" smtClean="0"/>
              <a:t>A – men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3104188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354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Times New Roman</vt:lpstr>
      <vt:lpstr>Theme1</vt:lpstr>
      <vt:lpstr>NHÌN XEM VIỆC CHÚA ĐÃ LÀM</vt:lpstr>
      <vt:lpstr>NHÌN XEM VIỆC CHÚA ĐÃ LÀM</vt:lpstr>
      <vt:lpstr>NHÌN XEM VIỆC CHÚA ĐÃ LÀM</vt:lpstr>
      <vt:lpstr>NHÌN XEM VIỆC CHÚA ĐÃ LÀM</vt:lpstr>
      <vt:lpstr>NHÌN XEM VIỆC CHÚA ĐÃ LÀM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NHÌN XEM VIỆC CHÚA ĐÃ LÀM</dc:title>
  <dc:creator>Windows User</dc:creator>
  <cp:lastModifiedBy>Windows User</cp:lastModifiedBy>
  <cp:revision>7</cp:revision>
  <dcterms:created xsi:type="dcterms:W3CDTF">2020-10-10T00:58:00Z</dcterms:created>
  <dcterms:modified xsi:type="dcterms:W3CDTF">2020-10-10T01:11:13Z</dcterms:modified>
</cp:coreProperties>
</file>