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5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39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1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157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4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92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0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0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上隱祕事情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說明耶穌大榮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  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明耶穌慈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仁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對我講論主福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對孩童解清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因我軟弱極疲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倦  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望污穢滿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5890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40100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上古福音請詳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  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我心能明白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述真神奇妙救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何得蒙罪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赦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請對我時時開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  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我永記心間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因生命如晨霜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露  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久盡皆消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3952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渴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慕溫柔之聲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因我真是個罪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  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賴耶穌救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我必常聽主恩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  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隨救主而行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當我憂悶和孤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零  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主慰我心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宣傳古福音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對我說上古福音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耶穌無窮仁愛</a:t>
            </a:r>
          </a:p>
        </p:txBody>
      </p:sp>
    </p:spTree>
    <p:extLst>
      <p:ext uri="{BB962C8B-B14F-4D97-AF65-F5344CB8AC3E}">
        <p14:creationId xmlns:p14="http://schemas.microsoft.com/office/powerpoint/2010/main" val="42629194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285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【宣傳古福音】</vt:lpstr>
      <vt:lpstr>【宣傳古福音】</vt:lpstr>
      <vt:lpstr>【宣傳古福音】</vt:lpstr>
      <vt:lpstr>【宣傳古福音】</vt:lpstr>
      <vt:lpstr>【宣傳古福音】</vt:lpstr>
      <vt:lpstr>【宣傳古福音】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2020-09-28T09:12:20Z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