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2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9D944-54CB-47B0-9464-FA766A8DDC46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48218-C322-45BE-9FDC-C54B13FA0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恩典</a:t>
            </a:r>
          </a:p>
        </p:txBody>
      </p:sp>
    </p:spTree>
    <p:extLst>
      <p:ext uri="{BB962C8B-B14F-4D97-AF65-F5344CB8AC3E}">
        <p14:creationId xmlns:p14="http://schemas.microsoft.com/office/powerpoint/2010/main" val="155851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恩典何等美好</a:t>
            </a:r>
            <a:endParaRPr lang="en-US" altLang="zh-TW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比海深也比山高</a:t>
            </a:r>
            <a:endParaRPr lang="en-US" altLang="zh-TW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263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過去現在和未來</a:t>
            </a:r>
            <a:endParaRPr lang="en-US" altLang="zh-TW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主恩豐富奇妙</a:t>
            </a:r>
          </a:p>
        </p:txBody>
      </p:sp>
    </p:spTree>
    <p:extLst>
      <p:ext uri="{BB962C8B-B14F-4D97-AF65-F5344CB8AC3E}">
        <p14:creationId xmlns:p14="http://schemas.microsoft.com/office/powerpoint/2010/main" val="182659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主的恩典大大小小</a:t>
            </a:r>
            <a:endParaRPr lang="en-US" altLang="zh-TW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主的恩典從頭到腳</a:t>
            </a:r>
            <a:endParaRPr lang="en-US" altLang="zh-TW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95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白白得來不能忘掉</a:t>
            </a:r>
            <a:endParaRPr lang="en-US" altLang="zh-TW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感謝湧出如浪潮</a:t>
            </a:r>
          </a:p>
        </p:txBody>
      </p:sp>
    </p:spTree>
    <p:extLst>
      <p:ext uri="{BB962C8B-B14F-4D97-AF65-F5344CB8AC3E}">
        <p14:creationId xmlns:p14="http://schemas.microsoft.com/office/powerpoint/2010/main" val="37314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主的恩典大大小小</a:t>
            </a:r>
            <a:endParaRPr lang="en-US" altLang="zh-TW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主的恩典從頭到腳</a:t>
            </a:r>
            <a:endParaRPr lang="en-US" altLang="zh-TW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46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白白得來不能忘掉</a:t>
            </a:r>
            <a:endParaRPr lang="en-US" altLang="zh-TW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感謝湧出如浪潮</a:t>
            </a:r>
          </a:p>
        </p:txBody>
      </p:sp>
    </p:spTree>
    <p:extLst>
      <p:ext uri="{BB962C8B-B14F-4D97-AF65-F5344CB8AC3E}">
        <p14:creationId xmlns:p14="http://schemas.microsoft.com/office/powerpoint/2010/main" val="221743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啦  啦  啦  啦  啦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我要讚美</a:t>
            </a:r>
            <a:endParaRPr lang="en-US" altLang="zh-TW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啦啦啦啦啦  我還要讚美</a:t>
            </a:r>
          </a:p>
        </p:txBody>
      </p:sp>
    </p:spTree>
    <p:extLst>
      <p:ext uri="{BB962C8B-B14F-4D97-AF65-F5344CB8AC3E}">
        <p14:creationId xmlns:p14="http://schemas.microsoft.com/office/powerpoint/2010/main" val="1646189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啦  啦  啦  啦  啦</a:t>
            </a:r>
            <a:endParaRPr lang="en-US" altLang="zh-TW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我一生讚美  一生要來讚美主</a:t>
            </a:r>
          </a:p>
        </p:txBody>
      </p:sp>
    </p:spTree>
    <p:extLst>
      <p:ext uri="{BB962C8B-B14F-4D97-AF65-F5344CB8AC3E}">
        <p14:creationId xmlns:p14="http://schemas.microsoft.com/office/powerpoint/2010/main" val="512199407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128</Words>
  <Application>Microsoft Office PowerPoint</Application>
  <PresentationFormat>On-screen Show (16:9)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微軟正黑體</vt:lpstr>
      <vt:lpstr>微軟正黑體</vt:lpstr>
      <vt:lpstr>新細明體</vt:lpstr>
      <vt:lpstr>Arial</vt:lpstr>
      <vt:lpstr>Calibri</vt:lpstr>
      <vt:lpstr>佈景主題1</vt:lpstr>
      <vt:lpstr>主恩典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主恩典</dc:title>
  <dc:creator>DAIDUONG</dc:creator>
  <cp:lastModifiedBy>Windows User</cp:lastModifiedBy>
  <cp:revision>5</cp:revision>
  <dcterms:created xsi:type="dcterms:W3CDTF">2019-12-31T10:31:19Z</dcterms:created>
  <dcterms:modified xsi:type="dcterms:W3CDTF">2020-12-31T11:33:03Z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