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2E7AC-16E6-45CD-8C39-D1E431BD97A7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謝神</a:t>
            </a:r>
          </a:p>
        </p:txBody>
      </p:sp>
    </p:spTree>
    <p:extLst>
      <p:ext uri="{BB962C8B-B14F-4D97-AF65-F5344CB8AC3E}">
        <p14:creationId xmlns:p14="http://schemas.microsoft.com/office/powerpoint/2010/main" val="83927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感謝神賜路旁玫瑰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感謝神玫瑰有刺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979" y="2319744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000066"/>
                </a:solidFill>
              </a:rPr>
              <a:t>3.</a:t>
            </a:r>
            <a:endParaRPr lang="vi-VN" sz="6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9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感謝神賜家庭溫暖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感謝神賜我福氣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979" y="2319744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000066"/>
                </a:solidFill>
              </a:rPr>
              <a:t>3.</a:t>
            </a:r>
            <a:endParaRPr lang="vi-VN" sz="6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1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感謝神賜喜樂憂愁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感謝神賜我平安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979" y="2319744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000066"/>
                </a:solidFill>
              </a:rPr>
              <a:t>3.</a:t>
            </a:r>
            <a:endParaRPr lang="vi-VN" sz="6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42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感謝神賜明天盼望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感謝神直到永遠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979" y="2319744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000066"/>
                </a:solidFill>
              </a:rPr>
              <a:t>3.</a:t>
            </a:r>
            <a:endParaRPr lang="vi-VN" sz="6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4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感謝神賜我救贖主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感謝神豐富預備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979" y="2319744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000066"/>
                </a:solidFill>
              </a:rPr>
              <a:t>1.</a:t>
            </a:r>
            <a:endParaRPr lang="vi-VN" sz="6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6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感謝神常與我同在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感謝神一切恩惠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3979" y="2319744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000066"/>
                </a:solidFill>
              </a:rPr>
              <a:t>1.</a:t>
            </a:r>
            <a:endParaRPr lang="vi-VN" sz="6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9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感謝神賜溫暖春天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感謝神凄涼秋景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979" y="2319744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000066"/>
                </a:solidFill>
              </a:rPr>
              <a:t>1.</a:t>
            </a:r>
            <a:endParaRPr lang="vi-VN" sz="6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感謝神抹乾我眼淚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感謝神賜我安寧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3979" y="2319744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000066"/>
                </a:solidFill>
              </a:rPr>
              <a:t>1.</a:t>
            </a:r>
            <a:endParaRPr lang="vi-VN" sz="6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1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感謝神禱告蒙應允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感謝神禱告不聽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979" y="2319744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0066"/>
                </a:solidFill>
              </a:rPr>
              <a:t>2</a:t>
            </a:r>
            <a:r>
              <a:rPr lang="en-US" sz="6600" b="1" dirty="0" smtClean="0">
                <a:solidFill>
                  <a:srgbClr val="000066"/>
                </a:solidFill>
              </a:rPr>
              <a:t>.</a:t>
            </a:r>
            <a:endParaRPr lang="vi-VN" sz="6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0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感謝神我曾經風暴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感謝神豐富供應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979" y="2319744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0066"/>
                </a:solidFill>
              </a:rPr>
              <a:t>2</a:t>
            </a:r>
            <a:r>
              <a:rPr lang="en-US" sz="6600" b="1" dirty="0" smtClean="0">
                <a:solidFill>
                  <a:srgbClr val="000066"/>
                </a:solidFill>
              </a:rPr>
              <a:t>.</a:t>
            </a:r>
            <a:endParaRPr lang="vi-VN" sz="6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感謝神賜我苦與樂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感謝神賜我安慰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979" y="2319744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0066"/>
                </a:solidFill>
              </a:rPr>
              <a:t>2</a:t>
            </a:r>
            <a:r>
              <a:rPr lang="en-US" sz="6600" b="1" dirty="0" smtClean="0">
                <a:solidFill>
                  <a:srgbClr val="000066"/>
                </a:solidFill>
              </a:rPr>
              <a:t>.</a:t>
            </a:r>
            <a:endParaRPr lang="vi-VN" sz="6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感謝神賜無限恩典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感謝神無比大愛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3979" y="2319744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0066"/>
                </a:solidFill>
              </a:rPr>
              <a:t>2</a:t>
            </a:r>
            <a:r>
              <a:rPr lang="en-US" sz="6600" b="1" dirty="0" smtClean="0">
                <a:solidFill>
                  <a:srgbClr val="000066"/>
                </a:solidFill>
              </a:rPr>
              <a:t>.</a:t>
            </a:r>
            <a:endParaRPr lang="vi-VN" sz="6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2031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207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感謝神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感謝神</dc:title>
  <dc:creator>大唐</dc:creator>
  <cp:lastModifiedBy>Windows User</cp:lastModifiedBy>
  <cp:revision>3</cp:revision>
  <dcterms:created xsi:type="dcterms:W3CDTF">2017-12-31T00:44:22Z</dcterms:created>
  <dcterms:modified xsi:type="dcterms:W3CDTF">2020-12-30T16:41:32Z</dcterms:modified>
</cp:coreProperties>
</file>