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0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5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03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59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4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35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56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A62F-02E4-469E-A6EC-8E007EBD8C44}" type="datetimeFigureOut">
              <a:rPr lang="zh-TW" altLang="en-US" smtClean="0"/>
              <a:pPr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0AC08-5CAC-4D25-B5BF-082AA0E13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在這裡讚美</a:t>
            </a:r>
          </a:p>
        </p:txBody>
      </p:sp>
    </p:spTree>
    <p:extLst>
      <p:ext uri="{BB962C8B-B14F-4D97-AF65-F5344CB8AC3E}">
        <p14:creationId xmlns:p14="http://schemas.microsoft.com/office/powerpoint/2010/main" val="39718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在這裡讚美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我在那裡讚美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我在任何地方都是要讚美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主哈利路亞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哈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2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我在任何地方都是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主哈利路亞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哈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0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我在任何地方都是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8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主哈利路亞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哈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9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我在任何地方都是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2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主哈利路亞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哈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0079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182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Church Theme</vt:lpstr>
      <vt:lpstr>我在這裡讚美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我在這裡讚美</dc:title>
  <dc:creator>User</dc:creator>
  <cp:lastModifiedBy>Windows User</cp:lastModifiedBy>
  <cp:revision>5</cp:revision>
  <dcterms:created xsi:type="dcterms:W3CDTF">2017-04-04T14:07:26Z</dcterms:created>
  <dcterms:modified xsi:type="dcterms:W3CDTF">2021-01-02T15:08:33Z</dcterms:modified>
</cp:coreProperties>
</file>