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84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1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5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9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2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2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8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234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41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2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1D9E-9EE4-4677-A138-19464299E72E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503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0799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Đêm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yên lặng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9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忽然看見了天上光華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quang thánh ở nơi thiên quốc soi loà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聽見天軍唱哈利路亞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Thiên sứ hát vang Ha-Lê-lu-gia!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神子愛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光皎潔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 Chúa Con yêu thương đầy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救贖宏恩的黎明來到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Dung quang Chúa chiếu ra ân điển thiên đàng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3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聖容發出來榮光普照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 tia thái dương khi tưng sáng huy hoàng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 - xu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3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萬暗中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光華射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 vẻ thay! Sáng láng thay!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照著聖母也照著聖嬰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 quang chốn Ma-ri đang ngắm con mình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多少慈祥也多少天真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Trai thánh rất tươi vui, rất an bình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 ngơi dưới khung trời vắng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giữa đêm yên lặng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在曠野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Bỗng kẻ chăn hoảng hốt thay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815" y="2414586"/>
            <a:ext cx="8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660033"/>
                </a:solidFill>
              </a:rPr>
              <a:t>2</a:t>
            </a:r>
            <a:r>
              <a:rPr lang="vi-VN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305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平安夜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Windows User</dc:creator>
  <cp:lastModifiedBy>Windows User</cp:lastModifiedBy>
  <cp:revision>5</cp:revision>
  <dcterms:created xsi:type="dcterms:W3CDTF">2020-12-17T17:18:06Z</dcterms:created>
  <dcterms:modified xsi:type="dcterms:W3CDTF">2020-12-17T17:28:30Z</dcterms:modified>
</cp:coreProperties>
</file>