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1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28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2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9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6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5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8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7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28F1-D616-4DC9-80D9-883686C037B6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7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樂日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0016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2798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救贖大恩  今已完成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Ồ dây thân ái buộc tôi trong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1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主是屬我  我也屬主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Tôi, Chúa sắt son hiệp nhất trọn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我惟靠主  度此一生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Nguyền trong nơi thánh miệng ca tay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0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全能耶穌  救我到底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Linh khúc tấu vang đền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154787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825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9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7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有一日  我意立定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3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7449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34534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藉著浸禮  與主同死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Lòng nay trong trắng nhờ ơn Giê – xu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0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與主同死  又同復生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 của Chúa luôn Ngài của tôi hoài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1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一舉一動  新生樣式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Ngài kêu tôi đến mừng nghe chăm chú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2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不隨肉體  只從聖靈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Không trễ hôm mai lòng quyết theo Ngài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7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660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56769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08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71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信靠耶穌  救我靈魂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2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301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83395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主是愛我  為我捨命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 xưa xao xuyến từ đây yên tĩnh</a:t>
            </a:r>
            <a:endParaRPr lang="vi-VN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3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我今奉獻  全心全體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Kiên quyết đứng trên nền đá vô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18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前途所遇  或順或逆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Dầu sao tôi chẳng lìa xa Cha thánh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50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主愛與我  永不分離</a:t>
            </a:r>
            <a:endParaRPr lang="vi-V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 sống trong Ngài đầy dẫy ơn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5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6420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1801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72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1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那日心中  實在高興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401360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356610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主大慈愛  激勵我心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8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我願日日  傳揚福音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儆醒等候  有福指望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  <a:endParaRPr lang="vi-VN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1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救主耶穌  快要再臨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  <a:endParaRPr lang="vi-VN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6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22341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93281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46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6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願到處  傳主救恩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37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6921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40943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069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</a:t>
            </a: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927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780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835</Words>
  <Application>Microsoft Office PowerPoint</Application>
  <PresentationFormat>Widescreen</PresentationFormat>
  <Paragraphs>122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Theme1</vt:lpstr>
      <vt:lpstr>快樂日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快樂日</dc:title>
  <dc:creator>Windows User</dc:creator>
  <cp:lastModifiedBy>Windows User</cp:lastModifiedBy>
  <cp:revision>1</cp:revision>
  <dcterms:created xsi:type="dcterms:W3CDTF">2020-12-19T04:40:45Z</dcterms:created>
  <dcterms:modified xsi:type="dcterms:W3CDTF">2020-12-19T04:41:31Z</dcterms:modified>
</cp:coreProperties>
</file>