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503C-B20E-45F1-BB07-F108CF77DE89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B648-A374-43FF-A7EA-BE7207FC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0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503C-B20E-45F1-BB07-F108CF77DE89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B648-A374-43FF-A7EA-BE7207FC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4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503C-B20E-45F1-BB07-F108CF77DE89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B648-A374-43FF-A7EA-BE7207FC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503C-B20E-45F1-BB07-F108CF77DE89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B648-A374-43FF-A7EA-BE7207FC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0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503C-B20E-45F1-BB07-F108CF77DE89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B648-A374-43FF-A7EA-BE7207FC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503C-B20E-45F1-BB07-F108CF77DE89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B648-A374-43FF-A7EA-BE7207FC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3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503C-B20E-45F1-BB07-F108CF77DE89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B648-A374-43FF-A7EA-BE7207FC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503C-B20E-45F1-BB07-F108CF77DE89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B648-A374-43FF-A7EA-BE7207FC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7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503C-B20E-45F1-BB07-F108CF77DE89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B648-A374-43FF-A7EA-BE7207FC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0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503C-B20E-45F1-BB07-F108CF77DE89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B648-A374-43FF-A7EA-BE7207FC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3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503C-B20E-45F1-BB07-F108CF77DE89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B648-A374-43FF-A7EA-BE7207FC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5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A503C-B20E-45F1-BB07-F108CF77DE89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BB648-A374-43FF-A7EA-BE7207FC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61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朝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賀耶穌降生</a:t>
            </a: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Hỡi </a:t>
            </a:r>
            <a:r>
              <a:rPr lang="vi-VN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môn đồ trung tín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380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真光出之真光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quang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do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chính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quang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460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存心虛己不嫌童貞女胎生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đâu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thị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thân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trinh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nữ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kia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bần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hàn</a:t>
            </a:r>
            <a:endParaRPr lang="en-US" altLang="zh-CN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78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真神之真神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nay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giáng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sinh</a:t>
            </a:r>
            <a:endParaRPr lang="en-US" altLang="zh-CN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118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非受造乃由生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bởi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huyết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thành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toàn</a:t>
            </a:r>
            <a:endParaRPr lang="en-US" altLang="zh-CN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06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同來崇拜我救主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Mau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mau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nhau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thờ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x2 )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516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同來崇拜我救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耶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穌基督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Mau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đây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thờ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Christ,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</a:t>
            </a:r>
            <a:endParaRPr lang="en-US" altLang="zh-CN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233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天使同唱和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Ban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âm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nhạc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sứ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( 3 )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643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音樂滿佈穹蒼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Ðều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trỗi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vang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lên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khúc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hân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hoan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( 3 )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848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與天上國民齊同頌朝聖王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dân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mau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đồng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thanh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ca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xướng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điệu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nhịp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nhàng</a:t>
            </a:r>
            <a:endParaRPr lang="en-US" altLang="zh-CN" sz="37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( 3 )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098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榮耀歸真神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Sáng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danh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Cha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cao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( 3 )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639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請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來忠信聖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徒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Hỡi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môn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đồ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trung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tín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32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在寶座高天上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hiển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quy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mọi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đàng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( 3 )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067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同來崇拜我救主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Mau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mau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nhau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thờ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x2 )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201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同來崇拜我救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耶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穌基督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Mau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đây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thờ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Christ,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</a:t>
            </a:r>
            <a:endParaRPr lang="en-US" altLang="zh-CN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358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今恭賀救主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Hoan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nghinh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Thần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Nhân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–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sus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391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在此福日降生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Giáng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sinh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ở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giữa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802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惟願榮耀全歸與救主聖名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Bao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quang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thuộc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Anh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kia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en-US" altLang="zh-CN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180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以道成肉身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Ðấng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Cha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sai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giáng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sinh</a:t>
            </a:r>
            <a:endParaRPr lang="en-US" altLang="zh-CN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020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藉人形體顯明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xác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thịt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ấy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ạo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endParaRPr lang="en-US" altLang="zh-CN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209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同來崇拜我救主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Mau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mau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nhau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thờ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x2 )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390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同來崇拜我救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耶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穌基督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Mau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đây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thờ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Christ,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</a:t>
            </a:r>
            <a:endParaRPr lang="en-US" altLang="zh-CN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932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都同一齊來臨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Dìu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dắt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nhau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hát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du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dương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174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現開喜樂勝會在於伯利恆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Vô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Bết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-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lê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-hem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hiêm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ngưỡng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thật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tận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tường</a:t>
            </a:r>
            <a:endParaRPr lang="en-US" altLang="zh-CN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3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看聖嬰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孩生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tể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sứ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endParaRPr lang="en-US" altLang="zh-CN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41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為天下萬聖君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Nay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giáng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sinh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chỗ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tầm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thường</a:t>
            </a:r>
            <a:endParaRPr lang="en-US" altLang="zh-CN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412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同來崇拜我救主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Mau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mau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nhau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thờ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x2 )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615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同來崇拜我救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耶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穌基督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Mau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đây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thờ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Christ,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</a:t>
            </a:r>
            <a:endParaRPr lang="en-US" altLang="zh-CN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142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神出之真神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Jê-sus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Đức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37176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</TotalTime>
  <Words>473</Words>
  <Application>Microsoft Office PowerPoint</Application>
  <PresentationFormat>Widescreen</PresentationFormat>
  <Paragraphs>82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微軟正黑體</vt:lpstr>
      <vt:lpstr>新細明體</vt:lpstr>
      <vt:lpstr>Arial</vt:lpstr>
      <vt:lpstr>Calibri</vt:lpstr>
      <vt:lpstr>Theme1</vt:lpstr>
      <vt:lpstr>朝賀耶穌降生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Hởi Môn Ðồ Trung Tín</dc:title>
  <dc:creator>Microsoft Windows</dc:creator>
  <cp:lastModifiedBy>Windows User</cp:lastModifiedBy>
  <cp:revision>2</cp:revision>
  <dcterms:created xsi:type="dcterms:W3CDTF">2012-12-08T02:58:42Z</dcterms:created>
  <dcterms:modified xsi:type="dcterms:W3CDTF">2020-12-19T03:44:27Z</dcterms:modified>
</cp:coreProperties>
</file>