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203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475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671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270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26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37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22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173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154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07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420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5512-EDA4-4FDC-9D65-2FB15DE3DD99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6F5F-5379-4E95-BF20-92A5B2D9FC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33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主禱文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我們在天上的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人都尊祢名為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祢的國降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祢的旨意行在地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同行在天上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76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主禱文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我們日用的飲食今日賜給我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債  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同我們免了人的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債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不叫我的遇見試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我們脫離兇惡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3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主禱文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因為國度權柄榮耀全是祢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  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35580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112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主禱文</vt:lpstr>
      <vt:lpstr>主禱文</vt:lpstr>
      <vt:lpstr>主禱文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主禱文</dc:title>
  <dc:creator>Windows User</dc:creator>
  <cp:lastModifiedBy>Windows User</cp:lastModifiedBy>
  <cp:revision>1</cp:revision>
  <dcterms:created xsi:type="dcterms:W3CDTF">2020-12-11T18:01:16Z</dcterms:created>
  <dcterms:modified xsi:type="dcterms:W3CDTF">2020-12-11T18:03:56Z</dcterms:modified>
</cp:coreProperties>
</file>