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3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7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7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2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0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7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8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4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0966-6A56-4249-B391-8884E221D02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0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主膀臂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1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倚靠  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固保守危險無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倚靠  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靠主耶穌永遠膀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4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  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裡滿喜歡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何等大福澤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等大平安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倚靠  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固保守危險無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倚靠  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靠主耶穌永遠膀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6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滿心大喜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  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此旅客路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每日見大光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耀我前途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倚靠  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固保守危險無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倚靠  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靠主耶穌永遠膀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40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我不用驚怕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不用心慌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我有大福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澤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主在我身旁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205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Theme1</vt:lpstr>
      <vt:lpstr>宣道詩 78 靠主膀臂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靠主膀臂</dc:title>
  <dc:creator>大唐</dc:creator>
  <cp:lastModifiedBy>Windows User</cp:lastModifiedBy>
  <cp:revision>2</cp:revision>
  <dcterms:created xsi:type="dcterms:W3CDTF">2015-05-02T04:44:22Z</dcterms:created>
  <dcterms:modified xsi:type="dcterms:W3CDTF">2020-12-11T17:37:26Z</dcterms:modified>
</cp:coreProperties>
</file>