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281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353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21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8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859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037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564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70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66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264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351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4EA1-BC88-4F56-9680-25465220B60B}" type="datetimeFigureOut">
              <a:rPr lang="vi-VN" smtClean="0"/>
              <a:t>11/12/2020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D6ED-D19F-4887-B558-4E4E00D486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15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星燦爛歌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170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纔離帝座臨下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界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世艱辛已備嘗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至高榮耀歸上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地人民福無彊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天人懸隔由罪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心潛滋道心亡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我亦魔國投降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者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徘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徊歧路無主張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神已為我立善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牧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豈依舊作亡羊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願潔我心成聖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殿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若客店無地方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明星燦爛夜未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央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利恆城在睡鄉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野外牧人見異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象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上皎然發大光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天使列隊同歌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唱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牧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人見之咸驚惶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忽聞綸音頒九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霄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宣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言聖子降下方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至高榮耀歸上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地人民福無彊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明星燦爛夜未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央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孤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燈熒熒照客窗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取來舊布作襁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褓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槽權當育兒床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為欲救世拯陷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溺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道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成人身真理彰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435" y="2372883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232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微軟正黑體</vt:lpstr>
      <vt:lpstr>微軟正黑體</vt:lpstr>
      <vt:lpstr>新細明體</vt:lpstr>
      <vt:lpstr>Arial</vt:lpstr>
      <vt:lpstr>Calibri</vt:lpstr>
      <vt:lpstr>Theme1</vt:lpstr>
      <vt:lpstr>明星燦爛歌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明星燦爛歌</dc:title>
  <dc:creator>Windows User</dc:creator>
  <cp:lastModifiedBy>Windows User</cp:lastModifiedBy>
  <cp:revision>1</cp:revision>
  <dcterms:created xsi:type="dcterms:W3CDTF">2020-12-11T03:15:19Z</dcterms:created>
  <dcterms:modified xsi:type="dcterms:W3CDTF">2020-12-11T03:15:41Z</dcterms:modified>
</cp:coreProperties>
</file>