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7559675" cy="10691813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240"/>
            <a:ext cx="109718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1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1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240"/>
            <a:ext cx="109718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9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360" y="1604520"/>
            <a:ext cx="53539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9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360" y="3682080"/>
            <a:ext cx="53539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120" y="273240"/>
            <a:ext cx="109718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04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896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04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896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pPr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9076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pPr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9106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pPr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0022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pPr/>
              <a:t>19/12/2020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8733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pPr/>
              <a:t>19/12/2020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5765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pPr/>
              <a:t>19/12/2020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2141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pPr/>
              <a:t>19/12/2020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457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120" y="273240"/>
            <a:ext cx="109718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718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pPr/>
              <a:t>19/12/2020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1209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pPr/>
              <a:t>19/12/2020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1951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pPr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414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pPr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919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20" y="273240"/>
            <a:ext cx="109718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1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120" y="273240"/>
            <a:ext cx="109718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9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360" y="1604520"/>
            <a:ext cx="53539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240"/>
            <a:ext cx="109718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120" y="273240"/>
            <a:ext cx="109718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120" y="273240"/>
            <a:ext cx="109718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9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360" y="1604520"/>
            <a:ext cx="53539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9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120" y="273240"/>
            <a:ext cx="109718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9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360" y="1604520"/>
            <a:ext cx="53539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360" y="3682080"/>
            <a:ext cx="53539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120" y="273240"/>
            <a:ext cx="109718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9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360" y="1604520"/>
            <a:ext cx="53539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1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altLang="en-US" sz="4400" b="0" strike="noStrike" spc="-1">
                <a:solidFill>
                  <a:srgbClr val="000000"/>
                </a:solidFill>
                <a:latin typeface="Calibri"/>
              </a:rPr>
              <a:t>按一下以編輯母片標題樣式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3200" b="0" strike="noStrike" spc="-1">
                <a:solidFill>
                  <a:srgbClr val="000000"/>
                </a:solidFill>
                <a:latin typeface="Calibri"/>
              </a:rPr>
              <a:t>按一下以編輯母片文字樣式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TW" altLang="en-US" sz="2800" b="0" strike="noStrike" spc="-1">
                <a:solidFill>
                  <a:srgbClr val="000000"/>
                </a:solidFill>
                <a:latin typeface="Calibri"/>
              </a:rPr>
              <a:t>第二層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b="0" strike="noStrike" spc="-1">
                <a:solidFill>
                  <a:srgbClr val="000000"/>
                </a:solidFill>
                <a:latin typeface="Calibri"/>
              </a:rPr>
              <a:t>第三層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zh-TW" altLang="en-US" sz="2000" b="0" strike="noStrike" spc="-1">
                <a:solidFill>
                  <a:srgbClr val="000000"/>
                </a:solidFill>
                <a:latin typeface="Calibri"/>
              </a:rPr>
              <a:t>第四層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zh-TW" altLang="en-US" sz="2000" b="0" strike="noStrike" spc="-1">
                <a:solidFill>
                  <a:srgbClr val="000000"/>
                </a:solidFill>
                <a:latin typeface="Calibri"/>
              </a:rPr>
              <a:t>第五層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0960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D94F981-EFAE-4045-88E3-424D3A70201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12/19/2020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165440" y="6356520"/>
            <a:ext cx="38601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73744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8EDF32E-9B8F-4488-894D-D5CD9E9D6E3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080" indent="-342720" algn="l" defTabSz="914400" rtl="0" eaLnBrk="1" latinLnBrk="0" hangingPunct="1">
        <a:lnSpc>
          <a:spcPct val="100000"/>
        </a:lnSpc>
        <a:spcBef>
          <a:spcPts val="641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0D94F981-EFAE-4045-88E3-424D3A702013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12/19/2020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48EDF32E-9B8F-4488-894D-D5CD9E9D6E3D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1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世</a:t>
            </a:r>
            <a:r>
              <a:rPr lang="zh-TW" altLang="en-US" sz="7200" b="1" i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歡</a:t>
            </a:r>
            <a:r>
              <a:rPr lang="zh-TW" altLang="en-US" sz="7200" b="1" i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騰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640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普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世歡騰救主降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臨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地接祂為王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232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惟願眾心預備地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諸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天萬物歌唱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592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諸天萬物歌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諸天  諸天  萬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物歌唱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33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普世歡騰主治萬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民都當歌唱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954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田野洪濤山嶺平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響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應歌聲嘹亮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323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響應歌聲嘹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響應  響應  歌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聲嘹亮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244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7</TotalTime>
  <Words>88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DejaVu Sans</vt:lpstr>
      <vt:lpstr>Microsoft JhengHei</vt:lpstr>
      <vt:lpstr>Microsoft JhengHei</vt:lpstr>
      <vt:lpstr>新細明體</vt:lpstr>
      <vt:lpstr>Arial</vt:lpstr>
      <vt:lpstr>Calibri</vt:lpstr>
      <vt:lpstr>Times New Roman</vt:lpstr>
      <vt:lpstr>Office Theme</vt:lpstr>
      <vt:lpstr>Theme1</vt:lpstr>
      <vt:lpstr>普世歡騰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普世歡騰</dc:title>
  <dc:subject/>
  <dc:creator>大唐</dc:creator>
  <dc:description/>
  <cp:lastModifiedBy>Windows User</cp:lastModifiedBy>
  <cp:revision>5</cp:revision>
  <dcterms:created xsi:type="dcterms:W3CDTF">2015-12-19T06:39:27Z</dcterms:created>
  <dcterms:modified xsi:type="dcterms:W3CDTF">2020-12-19T02:44:47Z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