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676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331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78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2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01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63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45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133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79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969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2C1A-C3B8-4658-AB80-E1028CC8D6F6}" type="datetimeFigureOut">
              <a:rPr lang="vi-VN" smtClean="0"/>
              <a:t>12/12/2020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2753-E421-419F-B4FB-40AFF2D1FC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35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耶和華厚恩待你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我的心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的心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要你要仍歸安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  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爲耶和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恩待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  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恩待你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46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耶和華厚恩待你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  主啊  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救了我的命免了死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我的眼免了眼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淚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腳  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我的腳免跌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倒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腳  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我的腳免跌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倒  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倒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9027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96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耶和華厚恩待你</vt:lpstr>
      <vt:lpstr>耶和華厚恩待你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耶和華厚恩待你</dc:title>
  <dc:creator>Windows User</dc:creator>
  <cp:lastModifiedBy>Windows User</cp:lastModifiedBy>
  <cp:revision>2</cp:revision>
  <dcterms:created xsi:type="dcterms:W3CDTF">2020-12-11T17:46:21Z</dcterms:created>
  <dcterms:modified xsi:type="dcterms:W3CDTF">2020-12-11T17:59:00Z</dcterms:modified>
</cp:coreProperties>
</file>