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86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5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2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49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43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4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78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2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74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5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29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38D1-DC61-456D-96F4-B71E05423767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EBA7-46BB-45CE-A3ED-FAC7F7BD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2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和華是我的牧者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且要住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 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在耶和華的殿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到永遠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7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耶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和華是我的牧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必不致缺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乏  缺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乏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41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他使我躺臥在青草地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我在可安歇的水邊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3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他使我的靈魂甦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醒  甦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醒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自己的名引導我走義路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68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我雖然行過死蔭的幽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谷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不怕遭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  遭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害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3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因為你必與我同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 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杖  你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竿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安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慰我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91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在我敵人面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為我擺設筵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席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19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的油膏了我的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  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我福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杯  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杯滿溢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79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我一生一世必有恩惠慈愛隨著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要住在耶和華的殿中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9731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178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耶和華是我的牧者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耶和華是我的牧者</dc:title>
  <dc:creator>Windows User</dc:creator>
  <cp:lastModifiedBy>Windows User</cp:lastModifiedBy>
  <cp:revision>1</cp:revision>
  <dcterms:created xsi:type="dcterms:W3CDTF">2020-12-17T16:00:52Z</dcterms:created>
  <dcterms:modified xsi:type="dcterms:W3CDTF">2020-12-17T16:01:19Z</dcterms:modified>
</cp:coreProperties>
</file>