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7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57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8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3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95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63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60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72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131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350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67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26D3-543D-4482-A555-94B41281F9C9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B705-573A-4921-B5FA-1E9A1B09DC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01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vi-V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</a:t>
            </a:r>
            <a:r>
              <a:rPr lang="vi-V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 lặng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 Xu giáng lâm trần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 !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kỳ Thánh Vương nghi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vệ 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5333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 yên lặng! Đêm thánh </a:t>
            </a:r>
            <a:r>
              <a:rPr lang="vi-VN" sz="5333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nầy!</a:t>
            </a:r>
          </a:p>
          <a:p>
            <a:pPr marL="0" indent="0" algn="ctr">
              <a:buNone/>
            </a:pPr>
            <a:r>
              <a:rPr lang="vi-VN" sz="5333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Vắng </a:t>
            </a:r>
            <a:r>
              <a:rPr lang="vi-VN" sz="5333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vẻ thay! Sáng láng thay!</a:t>
            </a:r>
            <a:endParaRPr lang="en-US" altLang="zh-TW" sz="8000" b="1" dirty="0">
              <a:solidFill>
                <a:srgbClr val="000066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5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Chung quang chốn Ma-ri đang ngắm con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 thánh rất tươi vui, rất an bình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Đương ngơi dưới khung trời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vắng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Êm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đềm giữa đêm yên lặng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6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 yên lặng! Đêm thánh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nầy!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Bỗng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kẻ chăn hoảng hốt thay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Vinh quang thánh ở nơi thiên quốc soi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loà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Thiên sứ hát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vang Ha-Lê-lu-gia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4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 Chúa giáng lâm trần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 !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kỳ Thánh Vương nghi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vệ !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4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 yên lặng! Đêm thánh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nầy!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Con yêu thương đầy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 quang Chúa chiếu ra ân điển thiên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đàng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tia thái dương khi tưng sáng huy hoàng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008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165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Đêm yên lặng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Đêm yên lặng</dc:title>
  <dc:creator>Windows User</dc:creator>
  <cp:lastModifiedBy>Windows User</cp:lastModifiedBy>
  <cp:revision>1</cp:revision>
  <dcterms:created xsi:type="dcterms:W3CDTF">2020-12-19T02:58:58Z</dcterms:created>
  <dcterms:modified xsi:type="dcterms:W3CDTF">2020-12-19T02:59:11Z</dcterms:modified>
</cp:coreProperties>
</file>