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63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99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7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812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2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3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9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4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72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1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4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這位奇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妙嬰孩是誰</a:t>
            </a:r>
          </a:p>
        </p:txBody>
      </p:sp>
    </p:spTree>
    <p:extLst>
      <p:ext uri="{BB962C8B-B14F-4D97-AF65-F5344CB8AC3E}">
        <p14:creationId xmlns:p14="http://schemas.microsoft.com/office/powerpoint/2010/main" val="314788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高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高在上和散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高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92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獻上黃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  沒藥  乳香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論尊卑齊仰望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1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  帶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心當尊祂為王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7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1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30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08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66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高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高在上和散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高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位奇妙嬰孩是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利亞懷中安睡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794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夜半天使歌聲甜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迎祂降臨人間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0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  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2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屈膝敬拜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96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位奇妙嬰孩是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利亞懷中安睡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7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看似貧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賤  看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有主當受敬畏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71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5439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253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這位奇妙嬰孩是誰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這位奇妙嬰孩是誰</dc:title>
  <dc:creator>Windows User</dc:creator>
  <cp:lastModifiedBy>Windows User</cp:lastModifiedBy>
  <cp:revision>1</cp:revision>
  <dcterms:created xsi:type="dcterms:W3CDTF">2020-12-19T02:36:11Z</dcterms:created>
  <dcterms:modified xsi:type="dcterms:W3CDTF">2020-12-19T02:36:29Z</dcterms:modified>
</cp:coreProperties>
</file>