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99C2-CC00-45DE-B879-1B21F9649AC3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529A-059F-4046-AA64-50801C037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99C2-CC00-45DE-B879-1B21F9649AC3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529A-059F-4046-AA64-50801C037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99C2-CC00-45DE-B879-1B21F9649AC3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529A-059F-4046-AA64-50801C037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99C2-CC00-45DE-B879-1B21F9649AC3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529A-059F-4046-AA64-50801C037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99C2-CC00-45DE-B879-1B21F9649AC3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529A-059F-4046-AA64-50801C037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99C2-CC00-45DE-B879-1B21F9649AC3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529A-059F-4046-AA64-50801C037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99C2-CC00-45DE-B879-1B21F9649AC3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529A-059F-4046-AA64-50801C037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99C2-CC00-45DE-B879-1B21F9649AC3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529A-059F-4046-AA64-50801C037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99C2-CC00-45DE-B879-1B21F9649AC3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529A-059F-4046-AA64-50801C037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99C2-CC00-45DE-B879-1B21F9649AC3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529A-059F-4046-AA64-50801C037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99C2-CC00-45DE-B879-1B21F9649AC3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529A-059F-4046-AA64-50801C037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E99C2-CC00-45DE-B879-1B21F9649AC3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D529A-059F-4046-AA64-50801C037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en-US" sz="80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Hi – Ne – Ni </a:t>
            </a:r>
            <a:endParaRPr lang="zh-TW" altLang="en-US" sz="80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146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耶和華我的主啊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求你使我放下心中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放下心中所愛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349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耶和華我的主啊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求你使我打碎心中  心中偶像</a:t>
            </a:r>
            <a:endParaRPr 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815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直到我在敬拜中獻上自己為祭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無怨無悔  永不回頭</a:t>
            </a:r>
            <a:endParaRPr 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880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直到我在祭壇那裡得著命定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無怨無悔  我在這裡 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0237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400" b="1" dirty="0">
                <a:solidFill>
                  <a:srgbClr val="000066"/>
                </a:solidFill>
                <a:ea typeface="微軟正黑體" pitchFamily="34" charset="-120"/>
              </a:rPr>
              <a:t>Hi-Ne-Ni　</a:t>
            </a:r>
            <a:r>
              <a:rPr lang="en-US" sz="6400" b="1" dirty="0" err="1">
                <a:solidFill>
                  <a:srgbClr val="000066"/>
                </a:solidFill>
                <a:ea typeface="微軟正黑體" pitchFamily="34" charset="-120"/>
              </a:rPr>
              <a:t>Hi-Ne-Ni</a:t>
            </a:r>
            <a:r>
              <a:rPr 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　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燒我  差我  我在這裡</a:t>
            </a:r>
          </a:p>
        </p:txBody>
      </p:sp>
    </p:spTree>
    <p:extLst>
      <p:ext uri="{BB962C8B-B14F-4D97-AF65-F5344CB8AC3E}">
        <p14:creationId xmlns:p14="http://schemas.microsoft.com/office/powerpoint/2010/main" val="167101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400" b="1" dirty="0">
                <a:solidFill>
                  <a:srgbClr val="000066"/>
                </a:solidFill>
                <a:ea typeface="微軟正黑體" pitchFamily="34" charset="-120"/>
              </a:rPr>
              <a:t>Hi-Ne-Ni　</a:t>
            </a:r>
            <a:r>
              <a:rPr lang="en-US" sz="6400" b="1" dirty="0" err="1">
                <a:solidFill>
                  <a:srgbClr val="000066"/>
                </a:solidFill>
                <a:ea typeface="微軟正黑體" pitchFamily="34" charset="-120"/>
              </a:rPr>
              <a:t>Hi-Ne-Ni</a:t>
            </a:r>
            <a:r>
              <a:rPr 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　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燒我  差我  </a:t>
            </a:r>
            <a:r>
              <a:rPr lang="en-US" sz="6400" b="1" dirty="0">
                <a:solidFill>
                  <a:srgbClr val="000066"/>
                </a:solidFill>
                <a:ea typeface="微軟正黑體" pitchFamily="34" charset="-120"/>
              </a:rPr>
              <a:t>Hi-Ne-Ni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4667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為這世界黑暗的角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落</a:t>
            </a:r>
            <a:r>
              <a:rPr lang="en-US" altLang="zh-TW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在這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endParaRPr lang="en-US" altLang="zh-TW" sz="66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為那不曾被安慰的靈魂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050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我在這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  </a:t>
            </a:r>
            <a:r>
              <a:rPr lang="en-US" sz="7200" b="1" dirty="0" smtClean="0">
                <a:solidFill>
                  <a:srgbClr val="000066"/>
                </a:solidFill>
                <a:ea typeface="微軟正黑體" pitchFamily="34" charset="-120"/>
              </a:rPr>
              <a:t>Hi-Ne-Ni</a:t>
            </a:r>
            <a:endParaRPr lang="en-US" sz="6600" b="1" dirty="0">
              <a:solidFill>
                <a:srgbClr val="000066"/>
              </a:solidFill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我在這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  </a:t>
            </a:r>
            <a:r>
              <a:rPr lang="en-US" sz="7200" b="1" dirty="0">
                <a:solidFill>
                  <a:srgbClr val="000066"/>
                </a:solidFill>
                <a:ea typeface="微軟正黑體" pitchFamily="34" charset="-120"/>
              </a:rPr>
              <a:t>Hi-Ne-Ni</a:t>
            </a:r>
            <a:endParaRPr lang="en-US" sz="7200" b="1" dirty="0">
              <a:solidFill>
                <a:srgbClr val="000066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3684336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99</TotalTime>
  <Words>121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佈景主題11</vt:lpstr>
      <vt:lpstr>Hi – Ne – Ni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Hi-Ne-Ni</dc:title>
  <dc:creator>Microsoft Windows</dc:creator>
  <cp:lastModifiedBy>Windows User</cp:lastModifiedBy>
  <cp:revision>13</cp:revision>
  <dcterms:created xsi:type="dcterms:W3CDTF">2013-01-06T08:09:59Z</dcterms:created>
  <dcterms:modified xsi:type="dcterms:W3CDTF">2020-12-11T17:12:08Z</dcterms:modified>
</cp:coreProperties>
</file>