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6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2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15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23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84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1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35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89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8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48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1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4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2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捨身流血還我罪債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使我得免永遠災害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2666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421654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我主受難沫吐滿臉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被人凌辱戴荊棘冕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使我得蒙救贖恩典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3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162970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我主升天作我中保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天父面前為我祈禱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使我罪人與神和好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51854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我主時常與我相親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平安喜樂充滿我心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有福指望何等光明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4.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3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主愛說不盡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3094222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92</TotalTime>
  <Words>304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【主愛說不盡】</vt:lpstr>
      <vt:lpstr>【主愛說不盡】</vt:lpstr>
      <vt:lpstr>【主愛說不盡】</vt:lpstr>
      <vt:lpstr>【主愛說不盡】</vt:lpstr>
      <vt:lpstr>【主愛說不盡】</vt:lpstr>
      <vt:lpstr>【主愛說不盡】</vt:lpstr>
      <vt:lpstr>【主愛說不盡】</vt:lpstr>
      <vt:lpstr>【主愛說不盡】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2020-09-06T08:03:05Z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