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1603" r:id="rId2"/>
    <p:sldId id="1604" r:id="rId3"/>
    <p:sldId id="1605" r:id="rId4"/>
    <p:sldId id="1606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9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91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5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91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14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193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1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69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94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1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96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神聖純愛超乎萬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上歡樂降人間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懇求屈尊居我心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  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過尋常恩萬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般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耶穌主是萬愛結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  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憫慈悲集大成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救攜救恩惠然來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  進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入顆顆戰慄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5142"/>
            <a:ext cx="101955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1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懇求主將愛的精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  吹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入每顆煩惱心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主所應許甜蜜安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  但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願人人得繼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承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懇求去掉愛罪心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  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全我靈始與終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信的結果美如開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端  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由釋放我心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衷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5142"/>
            <a:ext cx="101955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全能神阿求來救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拯  容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我接受主生命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我心主殿願主忽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  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不永不離我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但願時常頌主事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如天上眾天軍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揚永無停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全愛裏永歡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5142"/>
            <a:ext cx="101955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求主完成再造深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使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我潔清無瑕疵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使我能見宏大救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願從光榮再進光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  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列天班長供奉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到時冠冕主前拋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擲  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形愛頌驚奇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5142"/>
            <a:ext cx="101955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967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268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【神聖純愛】</vt:lpstr>
      <vt:lpstr>【神聖純愛】</vt:lpstr>
      <vt:lpstr>【神聖純愛】</vt:lpstr>
      <vt:lpstr>【神聖純愛】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2020-09-06T08:16:16Z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